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70" r:id="rId4"/>
    <p:sldMasterId id="2147483771" r:id="rId5"/>
    <p:sldMasterId id="2147483772" r:id="rId6"/>
    <p:sldMasterId id="2147483773" r:id="rId7"/>
    <p:sldMasterId id="2147483774" r:id="rId8"/>
    <p:sldMasterId id="2147483775"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6F5916-3984-4CDA-AA70-E3B574229544}">
  <a:tblStyle styleId="{5F6F5916-3984-4CDA-AA70-E3B574229544}"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slide" Target="slides/slide58.xml"/><Relationship Id="rId23" Type="http://schemas.openxmlformats.org/officeDocument/2006/relationships/slide" Target="slides/slide13.xml"/><Relationship Id="rId67" Type="http://schemas.openxmlformats.org/officeDocument/2006/relationships/slide" Target="slides/slide57.xml"/><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816" name="Google Shape;81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967" name="Google Shape;967;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991" name="Google Shape;991;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a:t>https://landscape.openmainframeproject.org/pages/hosted-projects?style=body{background-color:white;}.borderless-mode%20.mosaic%20.logo{height:100px;}.sh_wrapper%20span{font-size:24px!important;text-decoration:underline;color:black;}%23embedded-footer{display:none;}.borderless-mode%20.mosaic-wrap%20{%20padding:%200px%2010px;} </a:t>
            </a:r>
            <a:endParaRPr/>
          </a:p>
        </p:txBody>
      </p:sp>
      <p:sp>
        <p:nvSpPr>
          <p:cNvPr id="1014" name="Google Shape;101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823" name="Google Shape;823;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1166" name="Google Shape;1166;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178" name="Google Shape;1178;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190" name="Google Shape;1190;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03" name="Google Shape;1203;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8" name="Google Shape;828;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213" name="Google Shape;1213;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244" name="Google Shape;1244;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276" name="Google Shape;127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4" name="Google Shape;131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embed/embed.html?base-path=&amp;classify=category&amp;key=open-mainframe-project-member-company&amp;headers=false&amp;category-header=true&amp;category-in-subcategory=false&amp;title-uppercase=false&amp;title-alignment=center&amp;title-font-family=sans-serif&amp;title-font-size=13&amp;style=clean&amp;bg-color=%230033a1&amp;fg-color=%23ffffff&amp;item-modal=false&amp;item-name=false&amp;size=md&amp;items-alignment=center</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342" name="Google Shape;1342;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350" name="Google Shape;135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357" name="Google Shape;135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0" name="Google Shape;150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508" name="Google Shape;150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18.png"/><Relationship Id="rId4"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2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 Id="rId3" Type="http://schemas.openxmlformats.org/officeDocument/2006/relationships/image" Target="../media/image24.png"/><Relationship Id="rId4" Type="http://schemas.openxmlformats.org/officeDocument/2006/relationships/image" Target="../media/image1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8.pn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4.png"/><Relationship Id="rId4"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4.png"/><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8.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8.png"/><Relationship Id="rId4" Type="http://schemas.openxmlformats.org/officeDocument/2006/relationships/image" Target="../media/image4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4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5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6.png"/><Relationship Id="rId4" Type="http://schemas.openxmlformats.org/officeDocument/2006/relationships/image" Target="../media/image4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5.png"/><Relationship Id="rId3" Type="http://schemas.openxmlformats.org/officeDocument/2006/relationships/image" Target="../media/image5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3.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6.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5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7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jpg"/><Relationship Id="rId3" Type="http://schemas.openxmlformats.org/officeDocument/2006/relationships/image" Target="../media/image7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3.png"/><Relationship Id="rId3" Type="http://schemas.openxmlformats.org/officeDocument/2006/relationships/image" Target="../media/image23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7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jpg"/><Relationship Id="rId3" Type="http://schemas.openxmlformats.org/officeDocument/2006/relationships/image" Target="../media/image96.jp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664" name="Shape 664"/>
        <p:cNvGrpSpPr/>
        <p:nvPr/>
      </p:nvGrpSpPr>
      <p:grpSpPr>
        <a:xfrm>
          <a:off x="0" y="0"/>
          <a:ext cx="0" cy="0"/>
          <a:chOff x="0" y="0"/>
          <a:chExt cx="0" cy="0"/>
        </a:xfrm>
      </p:grpSpPr>
      <p:sp>
        <p:nvSpPr>
          <p:cNvPr id="665" name="Google Shape;665;p10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6" name="Google Shape;666;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7" name="Google Shape;667;p106"/>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68" name="Shape 668"/>
        <p:cNvGrpSpPr/>
        <p:nvPr/>
      </p:nvGrpSpPr>
      <p:grpSpPr>
        <a:xfrm>
          <a:off x="0" y="0"/>
          <a:ext cx="0" cy="0"/>
          <a:chOff x="0" y="0"/>
          <a:chExt cx="0" cy="0"/>
        </a:xfrm>
      </p:grpSpPr>
      <p:sp>
        <p:nvSpPr>
          <p:cNvPr id="669" name="Google Shape;669;p107"/>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0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1" name="Google Shape;671;p10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72" name="Google Shape;67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73" name="Google Shape;673;p107"/>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4" name="Shape 674"/>
        <p:cNvGrpSpPr/>
        <p:nvPr/>
      </p:nvGrpSpPr>
      <p:grpSpPr>
        <a:xfrm>
          <a:off x="0" y="0"/>
          <a:ext cx="0" cy="0"/>
          <a:chOff x="0" y="0"/>
          <a:chExt cx="0" cy="0"/>
        </a:xfrm>
      </p:grpSpPr>
      <p:sp>
        <p:nvSpPr>
          <p:cNvPr id="675" name="Google Shape;675;p10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0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78" name="Google Shape;67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79" name="Google Shape;679;p10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08"/>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81" name="Google Shape;681;p10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82" name="Shape 682"/>
        <p:cNvGrpSpPr/>
        <p:nvPr/>
      </p:nvGrpSpPr>
      <p:grpSpPr>
        <a:xfrm>
          <a:off x="0" y="0"/>
          <a:ext cx="0" cy="0"/>
          <a:chOff x="0" y="0"/>
          <a:chExt cx="0" cy="0"/>
        </a:xfrm>
      </p:grpSpPr>
      <p:sp>
        <p:nvSpPr>
          <p:cNvPr id="683" name="Google Shape;683;p109"/>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4" name="Google Shape;684;p10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685" name="Google Shape;685;p10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6" name="Shape 686"/>
        <p:cNvGrpSpPr/>
        <p:nvPr/>
      </p:nvGrpSpPr>
      <p:grpSpPr>
        <a:xfrm>
          <a:off x="0" y="0"/>
          <a:ext cx="0" cy="0"/>
          <a:chOff x="0" y="0"/>
          <a:chExt cx="0" cy="0"/>
        </a:xfrm>
      </p:grpSpPr>
      <p:sp>
        <p:nvSpPr>
          <p:cNvPr id="687" name="Google Shape;687;p110"/>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88" name="Google Shape;688;p110"/>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89" name="Google Shape;689;p110"/>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0" name="Google Shape;690;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691" name="Google Shape;691;p110"/>
          <p:cNvGrpSpPr/>
          <p:nvPr/>
        </p:nvGrpSpPr>
        <p:grpSpPr>
          <a:xfrm>
            <a:off x="6971838" y="-12"/>
            <a:ext cx="2174881" cy="1450030"/>
            <a:chOff x="6098378" y="5"/>
            <a:chExt cx="3045625" cy="2030570"/>
          </a:xfrm>
        </p:grpSpPr>
        <p:sp>
          <p:nvSpPr>
            <p:cNvPr id="692" name="Google Shape;692;p11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10"/>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10"/>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10"/>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96" name="Google Shape;696;p110"/>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97" name="Google Shape;697;p110"/>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98" name="Shape 698"/>
        <p:cNvGrpSpPr/>
        <p:nvPr/>
      </p:nvGrpSpPr>
      <p:grpSpPr>
        <a:xfrm>
          <a:off x="0" y="0"/>
          <a:ext cx="0" cy="0"/>
          <a:chOff x="0" y="0"/>
          <a:chExt cx="0" cy="0"/>
        </a:xfrm>
      </p:grpSpPr>
      <p:sp>
        <p:nvSpPr>
          <p:cNvPr id="699" name="Google Shape;699;p11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1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1" name="Google Shape;701;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02" name="Google Shape;702;p11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03" name="Shape 703"/>
        <p:cNvGrpSpPr/>
        <p:nvPr/>
      </p:nvGrpSpPr>
      <p:grpSpPr>
        <a:xfrm>
          <a:off x="0" y="0"/>
          <a:ext cx="0" cy="0"/>
          <a:chOff x="0" y="0"/>
          <a:chExt cx="0" cy="0"/>
        </a:xfrm>
      </p:grpSpPr>
      <p:sp>
        <p:nvSpPr>
          <p:cNvPr id="704" name="Google Shape;704;p11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05" name="Google Shape;705;p11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06" name="Google Shape;706;p11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07" name="Google Shape;707;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08" name="Google Shape;708;p112"/>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9" name="Google Shape;709;p112"/>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10" name="Google Shape;710;p112"/>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11" name="Shape 711"/>
        <p:cNvGrpSpPr/>
        <p:nvPr/>
      </p:nvGrpSpPr>
      <p:grpSpPr>
        <a:xfrm>
          <a:off x="0" y="0"/>
          <a:ext cx="0" cy="0"/>
          <a:chOff x="0" y="0"/>
          <a:chExt cx="0" cy="0"/>
        </a:xfrm>
      </p:grpSpPr>
      <p:pic>
        <p:nvPicPr>
          <p:cNvPr id="712" name="Google Shape;712;p113"/>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713" name="Google Shape;713;p11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1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11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11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1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8" name="Google Shape;718;p113"/>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719" name="Google Shape;719;p11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solidFill>
                  <a:schemeClr val="dk2"/>
                </a:solidFill>
                <a:latin typeface="Open Sans Medium"/>
                <a:ea typeface="Open Sans Medium"/>
                <a:cs typeface="Open Sans Medium"/>
                <a:sym typeface="Open Sans Medium"/>
              </a:defRPr>
            </a:lvl1pPr>
            <a:lvl2pPr lvl="1">
              <a:buNone/>
              <a:defRPr sz="1300">
                <a:solidFill>
                  <a:schemeClr val="dk2"/>
                </a:solidFill>
                <a:latin typeface="Open Sans Medium"/>
                <a:ea typeface="Open Sans Medium"/>
                <a:cs typeface="Open Sans Medium"/>
                <a:sym typeface="Open Sans Medium"/>
              </a:defRPr>
            </a:lvl2pPr>
            <a:lvl3pPr lvl="2">
              <a:buNone/>
              <a:defRPr sz="1300">
                <a:solidFill>
                  <a:schemeClr val="dk2"/>
                </a:solidFill>
                <a:latin typeface="Open Sans Medium"/>
                <a:ea typeface="Open Sans Medium"/>
                <a:cs typeface="Open Sans Medium"/>
                <a:sym typeface="Open Sans Medium"/>
              </a:defRPr>
            </a:lvl3pPr>
            <a:lvl4pPr lvl="3">
              <a:buNone/>
              <a:defRPr sz="1300">
                <a:solidFill>
                  <a:schemeClr val="dk2"/>
                </a:solidFill>
                <a:latin typeface="Open Sans Medium"/>
                <a:ea typeface="Open Sans Medium"/>
                <a:cs typeface="Open Sans Medium"/>
                <a:sym typeface="Open Sans Medium"/>
              </a:defRPr>
            </a:lvl4pPr>
            <a:lvl5pPr lvl="4">
              <a:buNone/>
              <a:defRPr sz="1300">
                <a:solidFill>
                  <a:schemeClr val="dk2"/>
                </a:solidFill>
                <a:latin typeface="Open Sans Medium"/>
                <a:ea typeface="Open Sans Medium"/>
                <a:cs typeface="Open Sans Medium"/>
                <a:sym typeface="Open Sans Medium"/>
              </a:defRPr>
            </a:lvl5pPr>
            <a:lvl6pPr lvl="5">
              <a:buNone/>
              <a:defRPr sz="1300">
                <a:solidFill>
                  <a:schemeClr val="dk2"/>
                </a:solidFill>
                <a:latin typeface="Open Sans Medium"/>
                <a:ea typeface="Open Sans Medium"/>
                <a:cs typeface="Open Sans Medium"/>
                <a:sym typeface="Open Sans Medium"/>
              </a:defRPr>
            </a:lvl6pPr>
            <a:lvl7pPr lvl="6">
              <a:buNone/>
              <a:defRPr sz="1300">
                <a:solidFill>
                  <a:schemeClr val="dk2"/>
                </a:solidFill>
                <a:latin typeface="Open Sans Medium"/>
                <a:ea typeface="Open Sans Medium"/>
                <a:cs typeface="Open Sans Medium"/>
                <a:sym typeface="Open Sans Medium"/>
              </a:defRPr>
            </a:lvl7pPr>
            <a:lvl8pPr lvl="7">
              <a:buNone/>
              <a:defRPr sz="1300">
                <a:solidFill>
                  <a:schemeClr val="dk2"/>
                </a:solidFill>
                <a:latin typeface="Open Sans Medium"/>
                <a:ea typeface="Open Sans Medium"/>
                <a:cs typeface="Open Sans Medium"/>
                <a:sym typeface="Open Sans Medium"/>
              </a:defRPr>
            </a:lvl8pPr>
            <a:lvl9pPr lvl="8">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21" name="Shape 721"/>
        <p:cNvGrpSpPr/>
        <p:nvPr/>
      </p:nvGrpSpPr>
      <p:grpSpPr>
        <a:xfrm>
          <a:off x="0" y="0"/>
          <a:ext cx="0" cy="0"/>
          <a:chOff x="0" y="0"/>
          <a:chExt cx="0" cy="0"/>
        </a:xfrm>
      </p:grpSpPr>
      <p:sp>
        <p:nvSpPr>
          <p:cNvPr id="722" name="Google Shape;722;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3" name="Google Shape;723;p114"/>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724" name="Google Shape;724;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9" name="Google Shape;729;p11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730" name="Google Shape;730;p114"/>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31" name="Shape 731"/>
        <p:cNvGrpSpPr/>
        <p:nvPr/>
      </p:nvGrpSpPr>
      <p:grpSpPr>
        <a:xfrm>
          <a:off x="0" y="0"/>
          <a:ext cx="0" cy="0"/>
          <a:chOff x="0" y="0"/>
          <a:chExt cx="0" cy="0"/>
        </a:xfrm>
      </p:grpSpPr>
      <p:sp>
        <p:nvSpPr>
          <p:cNvPr id="732" name="Google Shape;732;p11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1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4" name="Google Shape;734;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35" name="Google Shape;735;p11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6" name="Shape 736"/>
        <p:cNvGrpSpPr/>
        <p:nvPr/>
      </p:nvGrpSpPr>
      <p:grpSpPr>
        <a:xfrm>
          <a:off x="0" y="0"/>
          <a:ext cx="0" cy="0"/>
          <a:chOff x="0" y="0"/>
          <a:chExt cx="0" cy="0"/>
        </a:xfrm>
      </p:grpSpPr>
      <p:sp>
        <p:nvSpPr>
          <p:cNvPr id="737" name="Google Shape;737;p1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39" name="Google Shape;739;p11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0" name="Google Shape;740;p1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1" name="Shape 741"/>
        <p:cNvGrpSpPr/>
        <p:nvPr/>
      </p:nvGrpSpPr>
      <p:grpSpPr>
        <a:xfrm>
          <a:off x="0" y="0"/>
          <a:ext cx="0" cy="0"/>
          <a:chOff x="0" y="0"/>
          <a:chExt cx="0" cy="0"/>
        </a:xfrm>
      </p:grpSpPr>
      <p:sp>
        <p:nvSpPr>
          <p:cNvPr id="742" name="Google Shape;742;p11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11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4" name="Google Shape;744;p11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5" name="Google Shape;745;p11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6" name="Google Shape;746;p1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47" name="Google Shape;747;p11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8" name="Google Shape;748;p117"/>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749" name="Shape 749"/>
        <p:cNvGrpSpPr/>
        <p:nvPr/>
      </p:nvGrpSpPr>
      <p:grpSpPr>
        <a:xfrm>
          <a:off x="0" y="0"/>
          <a:ext cx="0" cy="0"/>
          <a:chOff x="0" y="0"/>
          <a:chExt cx="0" cy="0"/>
        </a:xfrm>
      </p:grpSpPr>
      <p:sp>
        <p:nvSpPr>
          <p:cNvPr id="750" name="Google Shape;750;p118"/>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1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52" name="Google Shape;752;p11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53" name="Google Shape;753;p11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754" name="Google Shape;754;p118"/>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755" name="Google Shape;755;p1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Open Sans Medium"/>
                <a:ea typeface="Open Sans Medium"/>
                <a:cs typeface="Open Sans Medium"/>
                <a:sym typeface="Open Sans Medium"/>
              </a:defRPr>
            </a:lvl1pPr>
            <a:lvl2pPr lvl="1">
              <a:buNone/>
              <a:defRPr sz="1300">
                <a:latin typeface="Open Sans Medium"/>
                <a:ea typeface="Open Sans Medium"/>
                <a:cs typeface="Open Sans Medium"/>
                <a:sym typeface="Open Sans Medium"/>
              </a:defRPr>
            </a:lvl2pPr>
            <a:lvl3pPr lvl="2">
              <a:buNone/>
              <a:defRPr sz="1300">
                <a:latin typeface="Open Sans Medium"/>
                <a:ea typeface="Open Sans Medium"/>
                <a:cs typeface="Open Sans Medium"/>
                <a:sym typeface="Open Sans Medium"/>
              </a:defRPr>
            </a:lvl3pPr>
            <a:lvl4pPr lvl="3">
              <a:buNone/>
              <a:defRPr sz="1300">
                <a:latin typeface="Open Sans Medium"/>
                <a:ea typeface="Open Sans Medium"/>
                <a:cs typeface="Open Sans Medium"/>
                <a:sym typeface="Open Sans Medium"/>
              </a:defRPr>
            </a:lvl4pPr>
            <a:lvl5pPr lvl="4">
              <a:buNone/>
              <a:defRPr sz="1300">
                <a:latin typeface="Open Sans Medium"/>
                <a:ea typeface="Open Sans Medium"/>
                <a:cs typeface="Open Sans Medium"/>
                <a:sym typeface="Open Sans Medium"/>
              </a:defRPr>
            </a:lvl5pPr>
            <a:lvl6pPr lvl="5">
              <a:buNone/>
              <a:defRPr sz="1300">
                <a:latin typeface="Open Sans Medium"/>
                <a:ea typeface="Open Sans Medium"/>
                <a:cs typeface="Open Sans Medium"/>
                <a:sym typeface="Open Sans Medium"/>
              </a:defRPr>
            </a:lvl6pPr>
            <a:lvl7pPr lvl="6">
              <a:buNone/>
              <a:defRPr sz="1300">
                <a:latin typeface="Open Sans Medium"/>
                <a:ea typeface="Open Sans Medium"/>
                <a:cs typeface="Open Sans Medium"/>
                <a:sym typeface="Open Sans Medium"/>
              </a:defRPr>
            </a:lvl7pPr>
            <a:lvl8pPr lvl="7">
              <a:buNone/>
              <a:defRPr sz="1300">
                <a:latin typeface="Open Sans Medium"/>
                <a:ea typeface="Open Sans Medium"/>
                <a:cs typeface="Open Sans Medium"/>
                <a:sym typeface="Open Sans Medium"/>
              </a:defRPr>
            </a:lvl8pPr>
            <a:lvl9pPr lvl="8">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56" name="Shape 756"/>
        <p:cNvGrpSpPr/>
        <p:nvPr/>
      </p:nvGrpSpPr>
      <p:grpSpPr>
        <a:xfrm>
          <a:off x="0" y="0"/>
          <a:ext cx="0" cy="0"/>
          <a:chOff x="0" y="0"/>
          <a:chExt cx="0" cy="0"/>
        </a:xfrm>
      </p:grpSpPr>
      <p:grpSp>
        <p:nvGrpSpPr>
          <p:cNvPr id="757" name="Google Shape;757;p119"/>
          <p:cNvGrpSpPr/>
          <p:nvPr/>
        </p:nvGrpSpPr>
        <p:grpSpPr>
          <a:xfrm>
            <a:off x="6098378" y="5"/>
            <a:ext cx="3045625" cy="2030570"/>
            <a:chOff x="6098378" y="5"/>
            <a:chExt cx="3045625" cy="2030570"/>
          </a:xfrm>
        </p:grpSpPr>
        <p:sp>
          <p:nvSpPr>
            <p:cNvPr id="758" name="Google Shape;758;p11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1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1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1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2" name="Google Shape;762;p11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63" name="Google Shape;763;p11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64" name="Google Shape;764;p1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765" name="Google Shape;765;p11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6" name="Shape 766"/>
        <p:cNvGrpSpPr/>
        <p:nvPr/>
      </p:nvGrpSpPr>
      <p:grpSpPr>
        <a:xfrm>
          <a:off x="0" y="0"/>
          <a:ext cx="0" cy="0"/>
          <a:chOff x="0" y="0"/>
          <a:chExt cx="0" cy="0"/>
        </a:xfrm>
      </p:grpSpPr>
      <p:sp>
        <p:nvSpPr>
          <p:cNvPr id="767" name="Google Shape;767;p1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768" name="Shape 768"/>
        <p:cNvGrpSpPr/>
        <p:nvPr/>
      </p:nvGrpSpPr>
      <p:grpSpPr>
        <a:xfrm>
          <a:off x="0" y="0"/>
          <a:ext cx="0" cy="0"/>
          <a:chOff x="0" y="0"/>
          <a:chExt cx="0" cy="0"/>
        </a:xfrm>
      </p:grpSpPr>
      <p:sp>
        <p:nvSpPr>
          <p:cNvPr id="769" name="Google Shape;769;p121"/>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770" name="Google Shape;770;p121"/>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771" name="Google Shape;771;p121"/>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72" name="Google Shape;772;p121"/>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773" name="Google Shape;773;p121"/>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4" name="Google Shape;774;p121"/>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775" name="Google Shape;775;p121"/>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6" name="Shape 776"/>
        <p:cNvGrpSpPr/>
        <p:nvPr/>
      </p:nvGrpSpPr>
      <p:grpSpPr>
        <a:xfrm>
          <a:off x="0" y="0"/>
          <a:ext cx="0" cy="0"/>
          <a:chOff x="0" y="0"/>
          <a:chExt cx="0" cy="0"/>
        </a:xfrm>
      </p:grpSpPr>
      <p:sp>
        <p:nvSpPr>
          <p:cNvPr id="777" name="Google Shape;777;p122"/>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78" name="Google Shape;778;p122"/>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779" name="Google Shape;779;p12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80" name="Google Shape;780;p12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781" name="Google Shape;781;p12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782" name="Shape 782"/>
        <p:cNvGrpSpPr/>
        <p:nvPr/>
      </p:nvGrpSpPr>
      <p:grpSpPr>
        <a:xfrm>
          <a:off x="0" y="0"/>
          <a:ext cx="0" cy="0"/>
          <a:chOff x="0" y="0"/>
          <a:chExt cx="0" cy="0"/>
        </a:xfrm>
      </p:grpSpPr>
      <p:sp>
        <p:nvSpPr>
          <p:cNvPr id="783" name="Google Shape;783;p123"/>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84" name="Google Shape;784;p123"/>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85" name="Google Shape;785;p12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86" name="Google Shape;786;p123"/>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87" name="Google Shape;787;p123"/>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788" name="Shape 788"/>
        <p:cNvGrpSpPr/>
        <p:nvPr/>
      </p:nvGrpSpPr>
      <p:grpSpPr>
        <a:xfrm>
          <a:off x="0" y="0"/>
          <a:ext cx="0" cy="0"/>
          <a:chOff x="0" y="0"/>
          <a:chExt cx="0" cy="0"/>
        </a:xfrm>
      </p:grpSpPr>
      <p:sp>
        <p:nvSpPr>
          <p:cNvPr id="789" name="Google Shape;789;p12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790" name="Google Shape;790;p124"/>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791" name="Google Shape;791;p12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792" name="Google Shape;792;p12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793" name="Google Shape;793;p12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794" name="Shape 794"/>
        <p:cNvGrpSpPr/>
        <p:nvPr/>
      </p:nvGrpSpPr>
      <p:grpSpPr>
        <a:xfrm>
          <a:off x="0" y="0"/>
          <a:ext cx="0" cy="0"/>
          <a:chOff x="0" y="0"/>
          <a:chExt cx="0" cy="0"/>
        </a:xfrm>
      </p:grpSpPr>
      <p:sp>
        <p:nvSpPr>
          <p:cNvPr id="795" name="Google Shape;795;p12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6" name="Google Shape;796;p12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97" name="Google Shape;797;p12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8" name="Google Shape;798;p12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99" name="Google Shape;799;p12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00" name="Shape 800"/>
        <p:cNvGrpSpPr/>
        <p:nvPr/>
      </p:nvGrpSpPr>
      <p:grpSpPr>
        <a:xfrm>
          <a:off x="0" y="0"/>
          <a:ext cx="0" cy="0"/>
          <a:chOff x="0" y="0"/>
          <a:chExt cx="0" cy="0"/>
        </a:xfrm>
      </p:grpSpPr>
      <p:sp>
        <p:nvSpPr>
          <p:cNvPr id="801" name="Google Shape;801;p126"/>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2" name="Google Shape;802;p12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3" name="Google Shape;803;p126"/>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04" name="Shape 804"/>
        <p:cNvGrpSpPr/>
        <p:nvPr/>
      </p:nvGrpSpPr>
      <p:grpSpPr>
        <a:xfrm>
          <a:off x="0" y="0"/>
          <a:ext cx="0" cy="0"/>
          <a:chOff x="0" y="0"/>
          <a:chExt cx="0" cy="0"/>
        </a:xfrm>
      </p:grpSpPr>
      <p:sp>
        <p:nvSpPr>
          <p:cNvPr id="805" name="Google Shape;805;p127"/>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6" name="Google Shape;806;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7" name="Google Shape;807;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08" name="Shape 808"/>
        <p:cNvGrpSpPr/>
        <p:nvPr/>
      </p:nvGrpSpPr>
      <p:grpSpPr>
        <a:xfrm>
          <a:off x="0" y="0"/>
          <a:ext cx="0" cy="0"/>
          <a:chOff x="0" y="0"/>
          <a:chExt cx="0" cy="0"/>
        </a:xfrm>
      </p:grpSpPr>
      <p:sp>
        <p:nvSpPr>
          <p:cNvPr id="809" name="Google Shape;809;p128"/>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12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28"/>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2" name="Google Shape;812;p128"/>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813" name="Google Shape;813;p12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97" name="Google Shape;97;p1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98" name="Google Shape;98;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5"/>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4" name="Google Shape;104;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5" name="Google Shape;105;p16"/>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106" name="Shape 106"/>
        <p:cNvGrpSpPr/>
        <p:nvPr/>
      </p:nvGrpSpPr>
      <p:grpSpPr>
        <a:xfrm>
          <a:off x="0" y="0"/>
          <a:ext cx="0" cy="0"/>
          <a:chOff x="0" y="0"/>
          <a:chExt cx="0" cy="0"/>
        </a:xfrm>
      </p:grpSpPr>
      <p:sp>
        <p:nvSpPr>
          <p:cNvPr id="107" name="Google Shape;107;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08" name="Google Shape;108;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09" name="Google Shape;109;p17"/>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0" name="Shape 110"/>
        <p:cNvGrpSpPr/>
        <p:nvPr/>
      </p:nvGrpSpPr>
      <p:grpSpPr>
        <a:xfrm>
          <a:off x="0" y="0"/>
          <a:ext cx="0" cy="0"/>
          <a:chOff x="0" y="0"/>
          <a:chExt cx="0" cy="0"/>
        </a:xfrm>
      </p:grpSpPr>
      <p:sp>
        <p:nvSpPr>
          <p:cNvPr id="111" name="Google Shape;111;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14" name="Google Shape;114;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15" name="Google Shape;115;p18"/>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6" name="Shape 116"/>
        <p:cNvGrpSpPr/>
        <p:nvPr/>
      </p:nvGrpSpPr>
      <p:grpSpPr>
        <a:xfrm>
          <a:off x="0" y="0"/>
          <a:ext cx="0" cy="0"/>
          <a:chOff x="0" y="0"/>
          <a:chExt cx="0" cy="0"/>
        </a:xfrm>
      </p:grpSpPr>
      <p:sp>
        <p:nvSpPr>
          <p:cNvPr id="117" name="Google Shape;117;p1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20" name="Google Shape;120;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23" name="Google Shape;123;p1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24" name="Shape 124"/>
        <p:cNvGrpSpPr/>
        <p:nvPr/>
      </p:nvGrpSpPr>
      <p:grpSpPr>
        <a:xfrm>
          <a:off x="0" y="0"/>
          <a:ext cx="0" cy="0"/>
          <a:chOff x="0" y="0"/>
          <a:chExt cx="0" cy="0"/>
        </a:xfrm>
      </p:grpSpPr>
      <p:sp>
        <p:nvSpPr>
          <p:cNvPr id="125" name="Google Shape;125;p20"/>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2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27" name="Google Shape;127;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0" name="Google Shape;130;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1" name="Google Shape;131;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2" name="Google Shape;132;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33" name="Google Shape;133;p21"/>
          <p:cNvGrpSpPr/>
          <p:nvPr/>
        </p:nvGrpSpPr>
        <p:grpSpPr>
          <a:xfrm>
            <a:off x="6971838" y="-12"/>
            <a:ext cx="2174881" cy="1450030"/>
            <a:chOff x="6098378" y="5"/>
            <a:chExt cx="3045625" cy="2030570"/>
          </a:xfrm>
        </p:grpSpPr>
        <p:sp>
          <p:nvSpPr>
            <p:cNvPr id="134" name="Google Shape;134;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 name="Google Shape;138;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39" name="Google Shape;139;p21"/>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40" name="Shape 140"/>
        <p:cNvGrpSpPr/>
        <p:nvPr/>
      </p:nvGrpSpPr>
      <p:grpSpPr>
        <a:xfrm>
          <a:off x="0" y="0"/>
          <a:ext cx="0" cy="0"/>
          <a:chOff x="0" y="0"/>
          <a:chExt cx="0" cy="0"/>
        </a:xfrm>
      </p:grpSpPr>
      <p:sp>
        <p:nvSpPr>
          <p:cNvPr id="141" name="Google Shape;141;p2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3" name="Google Shape;143;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44" name="Google Shape;144;p2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45" name="Shape 145"/>
        <p:cNvGrpSpPr/>
        <p:nvPr/>
      </p:nvGrpSpPr>
      <p:grpSpPr>
        <a:xfrm>
          <a:off x="0" y="0"/>
          <a:ext cx="0" cy="0"/>
          <a:chOff x="0" y="0"/>
          <a:chExt cx="0" cy="0"/>
        </a:xfrm>
      </p:grpSpPr>
      <p:sp>
        <p:nvSpPr>
          <p:cNvPr id="146" name="Google Shape;146;p2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47" name="Google Shape;147;p2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48" name="Google Shape;148;p2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49" name="Google Shape;149;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0" name="Google Shape;150;p2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2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52" name="Google Shape;152;p23"/>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53" name="Shape 153"/>
        <p:cNvGrpSpPr/>
        <p:nvPr/>
      </p:nvGrpSpPr>
      <p:grpSpPr>
        <a:xfrm>
          <a:off x="0" y="0"/>
          <a:ext cx="0" cy="0"/>
          <a:chOff x="0" y="0"/>
          <a:chExt cx="0" cy="0"/>
        </a:xfrm>
      </p:grpSpPr>
      <p:pic>
        <p:nvPicPr>
          <p:cNvPr id="154" name="Google Shape;154;p24"/>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155" name="Google Shape;155;p2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24"/>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161" name="Google Shape;161;p2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63" name="Shape 163"/>
        <p:cNvGrpSpPr/>
        <p:nvPr/>
      </p:nvGrpSpPr>
      <p:grpSpPr>
        <a:xfrm>
          <a:off x="0" y="0"/>
          <a:ext cx="0" cy="0"/>
          <a:chOff x="0" y="0"/>
          <a:chExt cx="0" cy="0"/>
        </a:xfrm>
      </p:grpSpPr>
      <p:sp>
        <p:nvSpPr>
          <p:cNvPr id="164" name="Google Shape;164;p2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 name="Google Shape;165;p25"/>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166" name="Google Shape;166;p2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25"/>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172" name="Google Shape;172;p25"/>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73" name="Shape 173"/>
        <p:cNvGrpSpPr/>
        <p:nvPr/>
      </p:nvGrpSpPr>
      <p:grpSpPr>
        <a:xfrm>
          <a:off x="0" y="0"/>
          <a:ext cx="0" cy="0"/>
          <a:chOff x="0" y="0"/>
          <a:chExt cx="0" cy="0"/>
        </a:xfrm>
      </p:grpSpPr>
      <p:sp>
        <p:nvSpPr>
          <p:cNvPr id="174" name="Google Shape;174;p2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6" name="Google Shape;176;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26"/>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80" name="Google Shape;18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81" name="Google Shape;181;p27"/>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7"/>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3" name="Shape 183"/>
        <p:cNvGrpSpPr/>
        <p:nvPr/>
      </p:nvGrpSpPr>
      <p:grpSpPr>
        <a:xfrm>
          <a:off x="0" y="0"/>
          <a:ext cx="0" cy="0"/>
          <a:chOff x="0" y="0"/>
          <a:chExt cx="0" cy="0"/>
        </a:xfrm>
      </p:grpSpPr>
      <p:sp>
        <p:nvSpPr>
          <p:cNvPr id="184" name="Google Shape;184;p2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86" name="Google Shape;186;p2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87" name="Google Shape;187;p2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88" name="Google Shape;188;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9" name="Google Shape;189;p2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90" name="Google Shape;190;p28"/>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191" name="Shape 191"/>
        <p:cNvGrpSpPr/>
        <p:nvPr/>
      </p:nvGrpSpPr>
      <p:grpSpPr>
        <a:xfrm>
          <a:off x="0" y="0"/>
          <a:ext cx="0" cy="0"/>
          <a:chOff x="0" y="0"/>
          <a:chExt cx="0" cy="0"/>
        </a:xfrm>
      </p:grpSpPr>
      <p:sp>
        <p:nvSpPr>
          <p:cNvPr id="192" name="Google Shape;192;p29"/>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94" name="Google Shape;194;p2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95" name="Google Shape;195;p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196" name="Google Shape;196;p29"/>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197" name="Google Shape;197;p2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98" name="Shape 198"/>
        <p:cNvGrpSpPr/>
        <p:nvPr/>
      </p:nvGrpSpPr>
      <p:grpSpPr>
        <a:xfrm>
          <a:off x="0" y="0"/>
          <a:ext cx="0" cy="0"/>
          <a:chOff x="0" y="0"/>
          <a:chExt cx="0" cy="0"/>
        </a:xfrm>
      </p:grpSpPr>
      <p:grpSp>
        <p:nvGrpSpPr>
          <p:cNvPr id="199" name="Google Shape;199;p30"/>
          <p:cNvGrpSpPr/>
          <p:nvPr/>
        </p:nvGrpSpPr>
        <p:grpSpPr>
          <a:xfrm>
            <a:off x="6098378" y="5"/>
            <a:ext cx="3045625" cy="2030570"/>
            <a:chOff x="6098378" y="5"/>
            <a:chExt cx="3045625" cy="2030570"/>
          </a:xfrm>
        </p:grpSpPr>
        <p:sp>
          <p:nvSpPr>
            <p:cNvPr id="200" name="Google Shape;200;p3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4" name="Google Shape;204;p30"/>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05" name="Google Shape;205;p30"/>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06" name="Google Shape;206;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07" name="Google Shape;207;p3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8" name="Shape 208"/>
        <p:cNvGrpSpPr/>
        <p:nvPr/>
      </p:nvGrpSpPr>
      <p:grpSpPr>
        <a:xfrm>
          <a:off x="0" y="0"/>
          <a:ext cx="0" cy="0"/>
          <a:chOff x="0" y="0"/>
          <a:chExt cx="0" cy="0"/>
        </a:xfrm>
      </p:grpSpPr>
      <p:sp>
        <p:nvSpPr>
          <p:cNvPr id="209" name="Google Shape;209;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210" name="Shape 210"/>
        <p:cNvGrpSpPr/>
        <p:nvPr/>
      </p:nvGrpSpPr>
      <p:grpSpPr>
        <a:xfrm>
          <a:off x="0" y="0"/>
          <a:ext cx="0" cy="0"/>
          <a:chOff x="0" y="0"/>
          <a:chExt cx="0" cy="0"/>
        </a:xfrm>
      </p:grpSpPr>
      <p:sp>
        <p:nvSpPr>
          <p:cNvPr id="211" name="Google Shape;211;p32"/>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212" name="Google Shape;212;p32"/>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213" name="Google Shape;213;p32"/>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14" name="Google Shape;214;p32"/>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215" name="Google Shape;215;p32"/>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6" name="Google Shape;216;p32"/>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217" name="Google Shape;217;p32"/>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0" name="Google Shape;220;p33"/>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221" name="Google Shape;221;p3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22" name="Google Shape;222;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23" name="Google Shape;223;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224" name="Shape 224"/>
        <p:cNvGrpSpPr/>
        <p:nvPr/>
      </p:nvGrpSpPr>
      <p:grpSpPr>
        <a:xfrm>
          <a:off x="0" y="0"/>
          <a:ext cx="0" cy="0"/>
          <a:chOff x="0" y="0"/>
          <a:chExt cx="0" cy="0"/>
        </a:xfrm>
      </p:grpSpPr>
      <p:sp>
        <p:nvSpPr>
          <p:cNvPr id="225" name="Google Shape;225;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26" name="Google Shape;226;p34"/>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27" name="Google Shape;227;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28" name="Google Shape;228;p34"/>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29" name="Google Shape;229;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230" name="Shape 230"/>
        <p:cNvGrpSpPr/>
        <p:nvPr/>
      </p:nvGrpSpPr>
      <p:grpSpPr>
        <a:xfrm>
          <a:off x="0" y="0"/>
          <a:ext cx="0" cy="0"/>
          <a:chOff x="0" y="0"/>
          <a:chExt cx="0" cy="0"/>
        </a:xfrm>
      </p:grpSpPr>
      <p:sp>
        <p:nvSpPr>
          <p:cNvPr id="231" name="Google Shape;231;p35"/>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232" name="Google Shape;232;p35"/>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233" name="Google Shape;233;p3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234" name="Google Shape;234;p35"/>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235" name="Google Shape;235;p35"/>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236" name="Shape 236"/>
        <p:cNvGrpSpPr/>
        <p:nvPr/>
      </p:nvGrpSpPr>
      <p:grpSpPr>
        <a:xfrm>
          <a:off x="0" y="0"/>
          <a:ext cx="0" cy="0"/>
          <a:chOff x="0" y="0"/>
          <a:chExt cx="0" cy="0"/>
        </a:xfrm>
      </p:grpSpPr>
      <p:sp>
        <p:nvSpPr>
          <p:cNvPr id="237" name="Google Shape;237;p36"/>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8" name="Google Shape;238;p36"/>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39" name="Google Shape;239;p36"/>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40" name="Google Shape;240;p36"/>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41" name="Google Shape;241;p36"/>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2" name="Shape 242"/>
        <p:cNvGrpSpPr/>
        <p:nvPr/>
      </p:nvGrpSpPr>
      <p:grpSpPr>
        <a:xfrm>
          <a:off x="0" y="0"/>
          <a:ext cx="0" cy="0"/>
          <a:chOff x="0" y="0"/>
          <a:chExt cx="0" cy="0"/>
        </a:xfrm>
      </p:grpSpPr>
      <p:sp>
        <p:nvSpPr>
          <p:cNvPr id="243" name="Google Shape;243;p37"/>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4" name="Google Shape;244;p3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5" name="Google Shape;245;p3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246" name="Shape 246"/>
        <p:cNvGrpSpPr/>
        <p:nvPr/>
      </p:nvGrpSpPr>
      <p:grpSpPr>
        <a:xfrm>
          <a:off x="0" y="0"/>
          <a:ext cx="0" cy="0"/>
          <a:chOff x="0" y="0"/>
          <a:chExt cx="0" cy="0"/>
        </a:xfrm>
      </p:grpSpPr>
      <p:sp>
        <p:nvSpPr>
          <p:cNvPr id="247" name="Google Shape;247;p38"/>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8" name="Google Shape;248;p38"/>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9" name="Google Shape;249;p38"/>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250" name="Shape 250"/>
        <p:cNvGrpSpPr/>
        <p:nvPr/>
      </p:nvGrpSpPr>
      <p:grpSpPr>
        <a:xfrm>
          <a:off x="0" y="0"/>
          <a:ext cx="0" cy="0"/>
          <a:chOff x="0" y="0"/>
          <a:chExt cx="0" cy="0"/>
        </a:xfrm>
      </p:grpSpPr>
      <p:sp>
        <p:nvSpPr>
          <p:cNvPr id="251" name="Google Shape;251;p39"/>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2" name="Google Shape;252;p39"/>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3" name="Google Shape;253;p39"/>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4" name="Google Shape;254;p39"/>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255" name="Google Shape;255;p39"/>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60" name="Shape 260"/>
        <p:cNvGrpSpPr/>
        <p:nvPr/>
      </p:nvGrpSpPr>
      <p:grpSpPr>
        <a:xfrm>
          <a:off x="0" y="0"/>
          <a:ext cx="0" cy="0"/>
          <a:chOff x="0" y="0"/>
          <a:chExt cx="0" cy="0"/>
        </a:xfrm>
      </p:grpSpPr>
      <p:sp>
        <p:nvSpPr>
          <p:cNvPr id="261" name="Google Shape;261;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1"/>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263" name="Google Shape;263;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1"/>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269" name="Google Shape;269;p41"/>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70" name="Shape 270"/>
        <p:cNvGrpSpPr/>
        <p:nvPr/>
      </p:nvGrpSpPr>
      <p:grpSpPr>
        <a:xfrm>
          <a:off x="0" y="0"/>
          <a:ext cx="0" cy="0"/>
          <a:chOff x="0" y="0"/>
          <a:chExt cx="0" cy="0"/>
        </a:xfrm>
      </p:grpSpPr>
      <p:pic>
        <p:nvPicPr>
          <p:cNvPr id="271" name="Google Shape;271;p42"/>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272" name="Google Shape;272;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278" name="Google Shape;278;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79" name="Shape 279"/>
        <p:cNvGrpSpPr/>
        <p:nvPr/>
      </p:nvGrpSpPr>
      <p:grpSpPr>
        <a:xfrm>
          <a:off x="0" y="0"/>
          <a:ext cx="0" cy="0"/>
          <a:chOff x="0" y="0"/>
          <a:chExt cx="0" cy="0"/>
        </a:xfrm>
      </p:grpSpPr>
      <p:sp>
        <p:nvSpPr>
          <p:cNvPr id="280" name="Google Shape;280;p4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1" name="Google Shape;281;p4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82" name="Google Shape;282;p43"/>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83" name="Google Shape;28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84" name="Google Shape;284;p4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43"/>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286" name="Google Shape;286;p43"/>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87" name="Shape 287"/>
        <p:cNvGrpSpPr/>
        <p:nvPr/>
      </p:nvGrpSpPr>
      <p:grpSpPr>
        <a:xfrm>
          <a:off x="0" y="0"/>
          <a:ext cx="0" cy="0"/>
          <a:chOff x="0" y="0"/>
          <a:chExt cx="0" cy="0"/>
        </a:xfrm>
      </p:grpSpPr>
      <p:sp>
        <p:nvSpPr>
          <p:cNvPr id="288" name="Google Shape;288;p4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89" name="Google Shape;289;p4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290" name="Google Shape;290;p44"/>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291" name="Google Shape;291;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292" name="Google Shape;292;p4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4"/>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95" name="Shape 295"/>
        <p:cNvGrpSpPr/>
        <p:nvPr/>
      </p:nvGrpSpPr>
      <p:grpSpPr>
        <a:xfrm>
          <a:off x="0" y="0"/>
          <a:ext cx="0" cy="0"/>
          <a:chOff x="0" y="0"/>
          <a:chExt cx="0" cy="0"/>
        </a:xfrm>
      </p:grpSpPr>
      <p:sp>
        <p:nvSpPr>
          <p:cNvPr id="296" name="Google Shape;296;p4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98" name="Google Shape;298;p4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299" name="Google Shape;299;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00" name="Google Shape;300;p45"/>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01" name="Shape 301"/>
        <p:cNvGrpSpPr/>
        <p:nvPr/>
      </p:nvGrpSpPr>
      <p:grpSpPr>
        <a:xfrm>
          <a:off x="0" y="0"/>
          <a:ext cx="0" cy="0"/>
          <a:chOff x="0" y="0"/>
          <a:chExt cx="0" cy="0"/>
        </a:xfrm>
      </p:grpSpPr>
      <p:sp>
        <p:nvSpPr>
          <p:cNvPr id="302" name="Google Shape;302;p4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304" name="Google Shape;304;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05" name="Google Shape;305;p46"/>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06" name="Shape 306"/>
        <p:cNvGrpSpPr/>
        <p:nvPr/>
      </p:nvGrpSpPr>
      <p:grpSpPr>
        <a:xfrm>
          <a:off x="0" y="0"/>
          <a:ext cx="0" cy="0"/>
          <a:chOff x="0" y="0"/>
          <a:chExt cx="0" cy="0"/>
        </a:xfrm>
      </p:grpSpPr>
      <p:sp>
        <p:nvSpPr>
          <p:cNvPr id="307" name="Google Shape;307;p4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309" name="Google Shape;309;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310" name="Google Shape;310;p47"/>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1" name="Shape 311"/>
        <p:cNvGrpSpPr/>
        <p:nvPr/>
      </p:nvGrpSpPr>
      <p:grpSpPr>
        <a:xfrm>
          <a:off x="0" y="0"/>
          <a:ext cx="0" cy="0"/>
          <a:chOff x="0" y="0"/>
          <a:chExt cx="0" cy="0"/>
        </a:xfrm>
      </p:grpSpPr>
      <p:sp>
        <p:nvSpPr>
          <p:cNvPr id="312" name="Google Shape;312;p4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5" name="Google Shape;315;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316" name="Google Shape;316;p4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318" name="Google Shape;318;p4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9" name="Shape 319"/>
        <p:cNvGrpSpPr/>
        <p:nvPr/>
      </p:nvGrpSpPr>
      <p:grpSpPr>
        <a:xfrm>
          <a:off x="0" y="0"/>
          <a:ext cx="0" cy="0"/>
          <a:chOff x="0" y="0"/>
          <a:chExt cx="0" cy="0"/>
        </a:xfrm>
      </p:grpSpPr>
      <p:sp>
        <p:nvSpPr>
          <p:cNvPr id="320" name="Google Shape;320;p49"/>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1" name="Google Shape;321;p4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2" name="Google Shape;322;p4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3" name="Google Shape;323;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324" name="Google Shape;324;p49"/>
          <p:cNvGrpSpPr/>
          <p:nvPr/>
        </p:nvGrpSpPr>
        <p:grpSpPr>
          <a:xfrm>
            <a:off x="6971838" y="-12"/>
            <a:ext cx="2174881" cy="1450030"/>
            <a:chOff x="6098378" y="5"/>
            <a:chExt cx="3045625" cy="2030570"/>
          </a:xfrm>
        </p:grpSpPr>
        <p:sp>
          <p:nvSpPr>
            <p:cNvPr id="325" name="Google Shape;325;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9" name="Google Shape;329;p49"/>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330" name="Google Shape;330;p49"/>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3" name="Google Shape;333;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334" name="Google Shape;334;p50"/>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35" name="Shape 335"/>
        <p:cNvGrpSpPr/>
        <p:nvPr/>
      </p:nvGrpSpPr>
      <p:grpSpPr>
        <a:xfrm>
          <a:off x="0" y="0"/>
          <a:ext cx="0" cy="0"/>
          <a:chOff x="0" y="0"/>
          <a:chExt cx="0" cy="0"/>
        </a:xfrm>
      </p:grpSpPr>
      <p:sp>
        <p:nvSpPr>
          <p:cNvPr id="336" name="Google Shape;336;p51"/>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7" name="Google Shape;337;p5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5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51"/>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0" name="Shape 340"/>
        <p:cNvGrpSpPr/>
        <p:nvPr/>
      </p:nvGrpSpPr>
      <p:grpSpPr>
        <a:xfrm>
          <a:off x="0" y="0"/>
          <a:ext cx="0" cy="0"/>
          <a:chOff x="0" y="0"/>
          <a:chExt cx="0" cy="0"/>
        </a:xfrm>
      </p:grpSpPr>
      <p:sp>
        <p:nvSpPr>
          <p:cNvPr id="341" name="Google Shape;341;p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2" name="Shape 342"/>
        <p:cNvGrpSpPr/>
        <p:nvPr/>
      </p:nvGrpSpPr>
      <p:grpSpPr>
        <a:xfrm>
          <a:off x="0" y="0"/>
          <a:ext cx="0" cy="0"/>
          <a:chOff x="0" y="0"/>
          <a:chExt cx="0" cy="0"/>
        </a:xfrm>
      </p:grpSpPr>
      <p:sp>
        <p:nvSpPr>
          <p:cNvPr id="343" name="Google Shape;343;p5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45" name="Google Shape;345;p53"/>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346" name="Google Shape;346;p5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347" name="Google Shape;347;p5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48" name="Google Shape;348;p53"/>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349" name="Google Shape;349;p5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0" name="Shape 350"/>
        <p:cNvGrpSpPr/>
        <p:nvPr/>
      </p:nvGrpSpPr>
      <p:grpSpPr>
        <a:xfrm>
          <a:off x="0" y="0"/>
          <a:ext cx="0" cy="0"/>
          <a:chOff x="0" y="0"/>
          <a:chExt cx="0" cy="0"/>
        </a:xfrm>
      </p:grpSpPr>
      <p:sp>
        <p:nvSpPr>
          <p:cNvPr id="351" name="Google Shape;351;p54"/>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352" name="Google Shape;352;p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53" name="Shape 353"/>
        <p:cNvGrpSpPr/>
        <p:nvPr/>
      </p:nvGrpSpPr>
      <p:grpSpPr>
        <a:xfrm>
          <a:off x="0" y="0"/>
          <a:ext cx="0" cy="0"/>
          <a:chOff x="0" y="0"/>
          <a:chExt cx="0" cy="0"/>
        </a:xfrm>
      </p:grpSpPr>
      <p:grpSp>
        <p:nvGrpSpPr>
          <p:cNvPr id="354" name="Google Shape;354;p55"/>
          <p:cNvGrpSpPr/>
          <p:nvPr/>
        </p:nvGrpSpPr>
        <p:grpSpPr>
          <a:xfrm>
            <a:off x="6098378" y="5"/>
            <a:ext cx="3045625" cy="2030570"/>
            <a:chOff x="6098378" y="5"/>
            <a:chExt cx="3045625" cy="2030570"/>
          </a:xfrm>
        </p:grpSpPr>
        <p:sp>
          <p:nvSpPr>
            <p:cNvPr id="355" name="Google Shape;355;p5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55"/>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360" name="Google Shape;360;p55"/>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361" name="Google Shape;361;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362" name="Google Shape;362;p55"/>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3" name="Shape 363"/>
        <p:cNvGrpSpPr/>
        <p:nvPr/>
      </p:nvGrpSpPr>
      <p:grpSpPr>
        <a:xfrm>
          <a:off x="0" y="0"/>
          <a:ext cx="0" cy="0"/>
          <a:chOff x="0" y="0"/>
          <a:chExt cx="0" cy="0"/>
        </a:xfrm>
      </p:grpSpPr>
      <p:sp>
        <p:nvSpPr>
          <p:cNvPr id="364" name="Google Shape;364;p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9" name="Shape 369"/>
        <p:cNvGrpSpPr/>
        <p:nvPr/>
      </p:nvGrpSpPr>
      <p:grpSpPr>
        <a:xfrm>
          <a:off x="0" y="0"/>
          <a:ext cx="0" cy="0"/>
          <a:chOff x="0" y="0"/>
          <a:chExt cx="0" cy="0"/>
        </a:xfrm>
      </p:grpSpPr>
      <p:sp>
        <p:nvSpPr>
          <p:cNvPr id="370" name="Google Shape;370;p5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5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6" name="Google Shape;376;p5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p5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8" name="Shape 378"/>
        <p:cNvGrpSpPr/>
        <p:nvPr/>
      </p:nvGrpSpPr>
      <p:grpSpPr>
        <a:xfrm>
          <a:off x="0" y="0"/>
          <a:ext cx="0" cy="0"/>
          <a:chOff x="0" y="0"/>
          <a:chExt cx="0" cy="0"/>
        </a:xfrm>
      </p:grpSpPr>
      <p:sp>
        <p:nvSpPr>
          <p:cNvPr id="379" name="Google Shape;379;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0" name="Google Shape;380;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1" name="Google Shape;381;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2" name="Google Shape;382;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83" name="Google Shape;383;p5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4" name="Google Shape;384;p5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5" name="Google Shape;385;p5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6" name="Shape 386"/>
        <p:cNvGrpSpPr/>
        <p:nvPr/>
      </p:nvGrpSpPr>
      <p:grpSpPr>
        <a:xfrm>
          <a:off x="0" y="0"/>
          <a:ext cx="0" cy="0"/>
          <a:chOff x="0" y="0"/>
          <a:chExt cx="0" cy="0"/>
        </a:xfrm>
      </p:grpSpPr>
      <p:sp>
        <p:nvSpPr>
          <p:cNvPr id="387" name="Google Shape;387;p6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88" name="Google Shape;388;p6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89" name="Google Shape;389;p6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90" name="Google Shape;390;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1" name="Google Shape;391;p6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6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3" name="Google Shape;393;p6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4" name="Shape 394"/>
        <p:cNvGrpSpPr/>
        <p:nvPr/>
      </p:nvGrpSpPr>
      <p:grpSpPr>
        <a:xfrm>
          <a:off x="0" y="0"/>
          <a:ext cx="0" cy="0"/>
          <a:chOff x="0" y="0"/>
          <a:chExt cx="0" cy="0"/>
        </a:xfrm>
      </p:grpSpPr>
      <p:sp>
        <p:nvSpPr>
          <p:cNvPr id="395" name="Google Shape;395;p6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6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97" name="Google Shape;397;p6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98" name="Google Shape;398;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99" name="Google Shape;399;p6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0" name="Shape 400"/>
        <p:cNvGrpSpPr/>
        <p:nvPr/>
      </p:nvGrpSpPr>
      <p:grpSpPr>
        <a:xfrm>
          <a:off x="0" y="0"/>
          <a:ext cx="0" cy="0"/>
          <a:chOff x="0" y="0"/>
          <a:chExt cx="0" cy="0"/>
        </a:xfrm>
      </p:grpSpPr>
      <p:sp>
        <p:nvSpPr>
          <p:cNvPr id="401" name="Google Shape;401;p6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6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3" name="Google Shape;403;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4" name="Google Shape;404;p6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405" name="Shape 405"/>
        <p:cNvGrpSpPr/>
        <p:nvPr/>
      </p:nvGrpSpPr>
      <p:grpSpPr>
        <a:xfrm>
          <a:off x="0" y="0"/>
          <a:ext cx="0" cy="0"/>
          <a:chOff x="0" y="0"/>
          <a:chExt cx="0" cy="0"/>
        </a:xfrm>
      </p:grpSpPr>
      <p:sp>
        <p:nvSpPr>
          <p:cNvPr id="406" name="Google Shape;406;p6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08" name="Google Shape;40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09" name="Google Shape;409;p6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10" name="Shape 410"/>
        <p:cNvGrpSpPr/>
        <p:nvPr/>
      </p:nvGrpSpPr>
      <p:grpSpPr>
        <a:xfrm>
          <a:off x="0" y="0"/>
          <a:ext cx="0" cy="0"/>
          <a:chOff x="0" y="0"/>
          <a:chExt cx="0" cy="0"/>
        </a:xfrm>
      </p:grpSpPr>
      <p:sp>
        <p:nvSpPr>
          <p:cNvPr id="411" name="Google Shape;411;p6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2" name="Google Shape;412;p6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3" name="Google Shape;413;p6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4" name="Google Shape;41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15" name="Google Shape;415;p64"/>
          <p:cNvGrpSpPr/>
          <p:nvPr/>
        </p:nvGrpSpPr>
        <p:grpSpPr>
          <a:xfrm>
            <a:off x="6971838" y="-12"/>
            <a:ext cx="2174881" cy="1450030"/>
            <a:chOff x="6098378" y="5"/>
            <a:chExt cx="3045625" cy="2030570"/>
          </a:xfrm>
        </p:grpSpPr>
        <p:sp>
          <p:nvSpPr>
            <p:cNvPr id="416" name="Google Shape;416;p6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20" name="Google Shape;420;p6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21" name="Google Shape;421;p6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2" name="Shape 422"/>
        <p:cNvGrpSpPr/>
        <p:nvPr/>
      </p:nvGrpSpPr>
      <p:grpSpPr>
        <a:xfrm>
          <a:off x="0" y="0"/>
          <a:ext cx="0" cy="0"/>
          <a:chOff x="0" y="0"/>
          <a:chExt cx="0" cy="0"/>
        </a:xfrm>
      </p:grpSpPr>
      <p:sp>
        <p:nvSpPr>
          <p:cNvPr id="423" name="Google Shape;423;p6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6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6" name="Google Shape;42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7" name="Google Shape;427;p6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429" name="Google Shape;429;p6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0" name="Shape 430"/>
        <p:cNvGrpSpPr/>
        <p:nvPr/>
      </p:nvGrpSpPr>
      <p:grpSpPr>
        <a:xfrm>
          <a:off x="0" y="0"/>
          <a:ext cx="0" cy="0"/>
          <a:chOff x="0" y="0"/>
          <a:chExt cx="0" cy="0"/>
        </a:xfrm>
      </p:grpSpPr>
      <p:sp>
        <p:nvSpPr>
          <p:cNvPr id="431" name="Google Shape;431;p6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2" name="Google Shape;43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33" name="Google Shape;433;p6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6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6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437" name="Google Shape;437;p6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38" name="Google Shape;438;p6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39" name="Google Shape;439;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0" name="Google Shape;440;p6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1" name="Google Shape;441;p6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42" name="Shape 442"/>
        <p:cNvGrpSpPr/>
        <p:nvPr/>
      </p:nvGrpSpPr>
      <p:grpSpPr>
        <a:xfrm>
          <a:off x="0" y="0"/>
          <a:ext cx="0" cy="0"/>
          <a:chOff x="0" y="0"/>
          <a:chExt cx="0" cy="0"/>
        </a:xfrm>
      </p:grpSpPr>
      <p:sp>
        <p:nvSpPr>
          <p:cNvPr id="443" name="Google Shape;443;p6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68"/>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45" name="Google Shape;44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6" name="Google Shape;446;p6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47" name="Google Shape;447;p68"/>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48" name="Google Shape;448;p68"/>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49" name="Google Shape;449;p68"/>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50" name="Shape 450"/>
        <p:cNvGrpSpPr/>
        <p:nvPr/>
      </p:nvGrpSpPr>
      <p:grpSpPr>
        <a:xfrm>
          <a:off x="0" y="0"/>
          <a:ext cx="0" cy="0"/>
          <a:chOff x="0" y="0"/>
          <a:chExt cx="0" cy="0"/>
        </a:xfrm>
      </p:grpSpPr>
      <p:grpSp>
        <p:nvGrpSpPr>
          <p:cNvPr id="451" name="Google Shape;451;p69"/>
          <p:cNvGrpSpPr/>
          <p:nvPr/>
        </p:nvGrpSpPr>
        <p:grpSpPr>
          <a:xfrm>
            <a:off x="6098378" y="5"/>
            <a:ext cx="3045625" cy="2030570"/>
            <a:chOff x="6098378" y="5"/>
            <a:chExt cx="3045625" cy="2030570"/>
          </a:xfrm>
        </p:grpSpPr>
        <p:sp>
          <p:nvSpPr>
            <p:cNvPr id="452" name="Google Shape;452;p6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6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6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6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6" name="Google Shape;456;p6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57" name="Google Shape;457;p6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58" name="Google Shape;458;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59" name="Google Shape;459;p6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60" name="Shape 460"/>
        <p:cNvGrpSpPr/>
        <p:nvPr/>
      </p:nvGrpSpPr>
      <p:grpSpPr>
        <a:xfrm>
          <a:off x="0" y="0"/>
          <a:ext cx="0" cy="0"/>
          <a:chOff x="0" y="0"/>
          <a:chExt cx="0" cy="0"/>
        </a:xfrm>
      </p:grpSpPr>
      <p:grpSp>
        <p:nvGrpSpPr>
          <p:cNvPr id="461" name="Google Shape;461;p70"/>
          <p:cNvGrpSpPr/>
          <p:nvPr/>
        </p:nvGrpSpPr>
        <p:grpSpPr>
          <a:xfrm>
            <a:off x="6098378" y="5"/>
            <a:ext cx="3045625" cy="2030570"/>
            <a:chOff x="6098378" y="5"/>
            <a:chExt cx="3045625" cy="2030570"/>
          </a:xfrm>
        </p:grpSpPr>
        <p:sp>
          <p:nvSpPr>
            <p:cNvPr id="462" name="Google Shape;462;p7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7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6" name="Google Shape;466;p7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67" name="Google Shape;46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8" name="Google Shape;468;p7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69" name="Google Shape;469;p7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0" name="Shape 470"/>
        <p:cNvGrpSpPr/>
        <p:nvPr/>
      </p:nvGrpSpPr>
      <p:grpSpPr>
        <a:xfrm>
          <a:off x="0" y="0"/>
          <a:ext cx="0" cy="0"/>
          <a:chOff x="0" y="0"/>
          <a:chExt cx="0" cy="0"/>
        </a:xfrm>
      </p:grpSpPr>
      <p:sp>
        <p:nvSpPr>
          <p:cNvPr id="471" name="Google Shape;47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72" name="Shape 472"/>
        <p:cNvGrpSpPr/>
        <p:nvPr/>
      </p:nvGrpSpPr>
      <p:grpSpPr>
        <a:xfrm>
          <a:off x="0" y="0"/>
          <a:ext cx="0" cy="0"/>
          <a:chOff x="0" y="0"/>
          <a:chExt cx="0" cy="0"/>
        </a:xfrm>
      </p:grpSpPr>
      <p:sp>
        <p:nvSpPr>
          <p:cNvPr id="473" name="Google Shape;473;p7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7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7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7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7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7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80" name="Google Shape;480;p7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81" name="Google Shape;481;p7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2" name="Shape 482"/>
        <p:cNvGrpSpPr/>
        <p:nvPr/>
      </p:nvGrpSpPr>
      <p:grpSpPr>
        <a:xfrm>
          <a:off x="0" y="0"/>
          <a:ext cx="0" cy="0"/>
          <a:chOff x="0" y="0"/>
          <a:chExt cx="0" cy="0"/>
        </a:xfrm>
      </p:grpSpPr>
      <p:sp>
        <p:nvSpPr>
          <p:cNvPr id="483" name="Google Shape;483;p7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84" name="Google Shape;48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85" name="Shape 485"/>
        <p:cNvGrpSpPr/>
        <p:nvPr/>
      </p:nvGrpSpPr>
      <p:grpSpPr>
        <a:xfrm>
          <a:off x="0" y="0"/>
          <a:ext cx="0" cy="0"/>
          <a:chOff x="0" y="0"/>
          <a:chExt cx="0" cy="0"/>
        </a:xfrm>
      </p:grpSpPr>
      <p:sp>
        <p:nvSpPr>
          <p:cNvPr id="486" name="Google Shape;486;p7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7" name="Google Shape;487;p7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88" name="Shape 488"/>
        <p:cNvGrpSpPr/>
        <p:nvPr/>
      </p:nvGrpSpPr>
      <p:grpSpPr>
        <a:xfrm>
          <a:off x="0" y="0"/>
          <a:ext cx="0" cy="0"/>
          <a:chOff x="0" y="0"/>
          <a:chExt cx="0" cy="0"/>
        </a:xfrm>
      </p:grpSpPr>
      <p:sp>
        <p:nvSpPr>
          <p:cNvPr id="489" name="Google Shape;489;p75"/>
          <p:cNvSpPr/>
          <p:nvPr>
            <p:ph idx="2" type="pic"/>
          </p:nvPr>
        </p:nvSpPr>
        <p:spPr>
          <a:xfrm>
            <a:off x="4572000" y="0"/>
            <a:ext cx="4572000" cy="5143500"/>
          </a:xfrm>
          <a:prstGeom prst="rect">
            <a:avLst/>
          </a:prstGeom>
          <a:solidFill>
            <a:srgbClr val="7F7F7F"/>
          </a:solidFill>
          <a:ln>
            <a:noFill/>
          </a:ln>
        </p:spPr>
      </p:sp>
      <p:sp>
        <p:nvSpPr>
          <p:cNvPr id="490" name="Google Shape;490;p7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91" name="Google Shape;491;p7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2" name="Shape 492"/>
        <p:cNvGrpSpPr/>
        <p:nvPr/>
      </p:nvGrpSpPr>
      <p:grpSpPr>
        <a:xfrm>
          <a:off x="0" y="0"/>
          <a:ext cx="0" cy="0"/>
          <a:chOff x="0" y="0"/>
          <a:chExt cx="0" cy="0"/>
        </a:xfrm>
      </p:grpSpPr>
      <p:sp>
        <p:nvSpPr>
          <p:cNvPr id="493" name="Google Shape;493;p7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4" name="Google Shape;494;p7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495" name="Google Shape;495;p7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7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97" name="Shape 497"/>
        <p:cNvGrpSpPr/>
        <p:nvPr/>
      </p:nvGrpSpPr>
      <p:grpSpPr>
        <a:xfrm>
          <a:off x="0" y="0"/>
          <a:ext cx="0" cy="0"/>
          <a:chOff x="0" y="0"/>
          <a:chExt cx="0" cy="0"/>
        </a:xfrm>
      </p:grpSpPr>
      <p:sp>
        <p:nvSpPr>
          <p:cNvPr id="498" name="Google Shape;498;p77"/>
          <p:cNvSpPr/>
          <p:nvPr>
            <p:ph idx="2" type="pic"/>
          </p:nvPr>
        </p:nvSpPr>
        <p:spPr>
          <a:xfrm>
            <a:off x="4572000" y="0"/>
            <a:ext cx="4572000" cy="5143500"/>
          </a:xfrm>
          <a:prstGeom prst="rect">
            <a:avLst/>
          </a:prstGeom>
          <a:solidFill>
            <a:srgbClr val="7F7F7F"/>
          </a:solidFill>
          <a:ln>
            <a:noFill/>
          </a:ln>
        </p:spPr>
      </p:sp>
      <p:sp>
        <p:nvSpPr>
          <p:cNvPr id="499" name="Google Shape;499;p7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0" name="Google Shape;500;p7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01" name="Shape 501"/>
        <p:cNvGrpSpPr/>
        <p:nvPr/>
      </p:nvGrpSpPr>
      <p:grpSpPr>
        <a:xfrm>
          <a:off x="0" y="0"/>
          <a:ext cx="0" cy="0"/>
          <a:chOff x="0" y="0"/>
          <a:chExt cx="0" cy="0"/>
        </a:xfrm>
      </p:grpSpPr>
      <p:sp>
        <p:nvSpPr>
          <p:cNvPr id="502" name="Google Shape;502;p7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7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04" name="Google Shape;504;p7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05" name="Google Shape;505;p78"/>
          <p:cNvSpPr/>
          <p:nvPr>
            <p:ph idx="2" type="pic"/>
          </p:nvPr>
        </p:nvSpPr>
        <p:spPr>
          <a:xfrm>
            <a:off x="-5" y="-37"/>
            <a:ext cx="2786400" cy="1025700"/>
          </a:xfrm>
          <a:prstGeom prst="rect">
            <a:avLst/>
          </a:prstGeom>
          <a:noFill/>
          <a:ln>
            <a:noFill/>
          </a:ln>
        </p:spPr>
      </p:sp>
      <p:sp>
        <p:nvSpPr>
          <p:cNvPr id="506" name="Google Shape;506;p78"/>
          <p:cNvSpPr/>
          <p:nvPr>
            <p:ph idx="3" type="pic"/>
          </p:nvPr>
        </p:nvSpPr>
        <p:spPr>
          <a:xfrm>
            <a:off x="5465475" y="1135388"/>
            <a:ext cx="3483900" cy="2273700"/>
          </a:xfrm>
          <a:prstGeom prst="rect">
            <a:avLst/>
          </a:prstGeom>
          <a:noFill/>
          <a:ln>
            <a:noFill/>
          </a:ln>
        </p:spPr>
      </p:sp>
      <p:sp>
        <p:nvSpPr>
          <p:cNvPr id="507" name="Google Shape;507;p7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08" name="Google Shape;508;p7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09" name="Google Shape;509;p7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10" name="Google Shape;510;p7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11" name="Shape 511"/>
        <p:cNvGrpSpPr/>
        <p:nvPr/>
      </p:nvGrpSpPr>
      <p:grpSpPr>
        <a:xfrm>
          <a:off x="0" y="0"/>
          <a:ext cx="0" cy="0"/>
          <a:chOff x="0" y="0"/>
          <a:chExt cx="0" cy="0"/>
        </a:xfrm>
      </p:grpSpPr>
      <p:sp>
        <p:nvSpPr>
          <p:cNvPr id="512" name="Google Shape;512;p79"/>
          <p:cNvSpPr/>
          <p:nvPr>
            <p:ph idx="2" type="pic"/>
          </p:nvPr>
        </p:nvSpPr>
        <p:spPr>
          <a:xfrm>
            <a:off x="0" y="0"/>
            <a:ext cx="9144000" cy="5143500"/>
          </a:xfrm>
          <a:prstGeom prst="rect">
            <a:avLst/>
          </a:prstGeom>
          <a:noFill/>
          <a:ln>
            <a:noFill/>
          </a:ln>
        </p:spPr>
      </p:sp>
      <p:sp>
        <p:nvSpPr>
          <p:cNvPr id="513" name="Google Shape;513;p7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14" name="Shape 514"/>
        <p:cNvGrpSpPr/>
        <p:nvPr/>
      </p:nvGrpSpPr>
      <p:grpSpPr>
        <a:xfrm>
          <a:off x="0" y="0"/>
          <a:ext cx="0" cy="0"/>
          <a:chOff x="0" y="0"/>
          <a:chExt cx="0" cy="0"/>
        </a:xfrm>
      </p:grpSpPr>
      <p:sp>
        <p:nvSpPr>
          <p:cNvPr id="515" name="Google Shape;515;p8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18" name="Google Shape;518;p8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19" name="Shape 519"/>
        <p:cNvGrpSpPr/>
        <p:nvPr/>
      </p:nvGrpSpPr>
      <p:grpSpPr>
        <a:xfrm>
          <a:off x="0" y="0"/>
          <a:ext cx="0" cy="0"/>
          <a:chOff x="0" y="0"/>
          <a:chExt cx="0" cy="0"/>
        </a:xfrm>
      </p:grpSpPr>
      <p:sp>
        <p:nvSpPr>
          <p:cNvPr id="520" name="Google Shape;520;p8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21" name="Google Shape;521;p8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8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3" name="Shape 523"/>
        <p:cNvGrpSpPr/>
        <p:nvPr/>
      </p:nvGrpSpPr>
      <p:grpSpPr>
        <a:xfrm>
          <a:off x="0" y="0"/>
          <a:ext cx="0" cy="0"/>
          <a:chOff x="0" y="0"/>
          <a:chExt cx="0" cy="0"/>
        </a:xfrm>
      </p:grpSpPr>
      <p:sp>
        <p:nvSpPr>
          <p:cNvPr id="524" name="Google Shape;524;p83"/>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25" name="Google Shape;525;p83"/>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26" name="Google Shape;526;p83"/>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27" name="Google Shape;527;p8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28" name="Google Shape;528;p8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29" name="Google Shape;529;p8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30" name="Google Shape;530;p8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531" name="Shape 531"/>
        <p:cNvGrpSpPr/>
        <p:nvPr/>
      </p:nvGrpSpPr>
      <p:grpSpPr>
        <a:xfrm>
          <a:off x="0" y="0"/>
          <a:ext cx="0" cy="0"/>
          <a:chOff x="0" y="0"/>
          <a:chExt cx="0" cy="0"/>
        </a:xfrm>
      </p:grpSpPr>
      <p:sp>
        <p:nvSpPr>
          <p:cNvPr id="532" name="Google Shape;532;p8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533" name="Google Shape;533;p8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534" name="Shape 534"/>
        <p:cNvGrpSpPr/>
        <p:nvPr/>
      </p:nvGrpSpPr>
      <p:grpSpPr>
        <a:xfrm>
          <a:off x="0" y="0"/>
          <a:ext cx="0" cy="0"/>
          <a:chOff x="0" y="0"/>
          <a:chExt cx="0" cy="0"/>
        </a:xfrm>
      </p:grpSpPr>
      <p:sp>
        <p:nvSpPr>
          <p:cNvPr id="535" name="Google Shape;535;p8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6" name="Google Shape;536;p8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37" name="Google Shape;537;p85"/>
          <p:cNvCxnSpPr/>
          <p:nvPr/>
        </p:nvCxnSpPr>
        <p:spPr>
          <a:xfrm>
            <a:off x="308610" y="273844"/>
            <a:ext cx="0" cy="4581600"/>
          </a:xfrm>
          <a:prstGeom prst="straightConnector1">
            <a:avLst/>
          </a:prstGeom>
          <a:noFill/>
          <a:ln cap="flat" cmpd="sng" w="7150">
            <a:solidFill>
              <a:srgbClr val="168FDF"/>
            </a:solidFill>
            <a:prstDash val="solid"/>
            <a:miter lim="800000"/>
            <a:headEnd len="sm" w="sm" type="none"/>
            <a:tailEnd len="sm" w="sm" type="none"/>
          </a:ln>
        </p:spPr>
      </p:cxnSp>
      <p:sp>
        <p:nvSpPr>
          <p:cNvPr id="538" name="Google Shape;538;p8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39" name="Google Shape;539;p8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40" name="Google Shape;540;p8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1" name="Google Shape;541;p8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543" name="Shape 543"/>
        <p:cNvGrpSpPr/>
        <p:nvPr/>
      </p:nvGrpSpPr>
      <p:grpSpPr>
        <a:xfrm>
          <a:off x="0" y="0"/>
          <a:ext cx="0" cy="0"/>
          <a:chOff x="0" y="0"/>
          <a:chExt cx="0" cy="0"/>
        </a:xfrm>
      </p:grpSpPr>
      <p:sp>
        <p:nvSpPr>
          <p:cNvPr id="544" name="Google Shape;544;p86"/>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5" name="Google Shape;545;p86"/>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6" name="Google Shape;546;p86"/>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1" name="Shape 551"/>
        <p:cNvGrpSpPr/>
        <p:nvPr/>
      </p:nvGrpSpPr>
      <p:grpSpPr>
        <a:xfrm>
          <a:off x="0" y="0"/>
          <a:ext cx="0" cy="0"/>
          <a:chOff x="0" y="0"/>
          <a:chExt cx="0" cy="0"/>
        </a:xfrm>
      </p:grpSpPr>
      <p:pic>
        <p:nvPicPr>
          <p:cNvPr id="552" name="Google Shape;552;p8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3" name="Google Shape;553;p88"/>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4" name="Google Shape;554;p88"/>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555" name="Google Shape;555;p88"/>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6" name="Shape 556"/>
        <p:cNvGrpSpPr/>
        <p:nvPr/>
      </p:nvGrpSpPr>
      <p:grpSpPr>
        <a:xfrm>
          <a:off x="0" y="0"/>
          <a:ext cx="0" cy="0"/>
          <a:chOff x="0" y="0"/>
          <a:chExt cx="0" cy="0"/>
        </a:xfrm>
      </p:grpSpPr>
      <p:sp>
        <p:nvSpPr>
          <p:cNvPr id="557" name="Google Shape;557;p89"/>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558" name="Google Shape;558;p89"/>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559" name="Google Shape;559;p89"/>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560" name="Google Shape;560;p89"/>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61" name="Google Shape;561;p8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562" name="Google Shape;562;p8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563" name="Google Shape;563;p8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64" name="Shape 564"/>
        <p:cNvGrpSpPr/>
        <p:nvPr/>
      </p:nvGrpSpPr>
      <p:grpSpPr>
        <a:xfrm>
          <a:off x="0" y="0"/>
          <a:ext cx="0" cy="0"/>
          <a:chOff x="0" y="0"/>
          <a:chExt cx="0" cy="0"/>
        </a:xfrm>
      </p:grpSpPr>
      <p:pic>
        <p:nvPicPr>
          <p:cNvPr id="565" name="Google Shape;565;p90"/>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566" name="Google Shape;566;p90"/>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67" name="Google Shape;567;p90"/>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568" name="Google Shape;568;p90"/>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69" name="Shape 569"/>
        <p:cNvGrpSpPr/>
        <p:nvPr/>
      </p:nvGrpSpPr>
      <p:grpSpPr>
        <a:xfrm>
          <a:off x="0" y="0"/>
          <a:ext cx="0" cy="0"/>
          <a:chOff x="0" y="0"/>
          <a:chExt cx="0" cy="0"/>
        </a:xfrm>
      </p:grpSpPr>
      <p:sp>
        <p:nvSpPr>
          <p:cNvPr id="570" name="Google Shape;570;p91"/>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1" name="Google Shape;571;p91"/>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572" name="Google Shape;572;p91"/>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573" name="Google Shape;573;p91"/>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574" name="Google Shape;574;p9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5" name="Google Shape;575;p91"/>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76" name="Google Shape;576;p91"/>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77" name="Google Shape;577;p91"/>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8" name="Google Shape;578;p91"/>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79" name="Google Shape;579;p91"/>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580" name="Shape 580"/>
        <p:cNvGrpSpPr/>
        <p:nvPr/>
      </p:nvGrpSpPr>
      <p:grpSpPr>
        <a:xfrm>
          <a:off x="0" y="0"/>
          <a:ext cx="0" cy="0"/>
          <a:chOff x="0" y="0"/>
          <a:chExt cx="0" cy="0"/>
        </a:xfrm>
      </p:grpSpPr>
      <p:sp>
        <p:nvSpPr>
          <p:cNvPr id="581" name="Google Shape;581;p92"/>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82" name="Google Shape;582;p92"/>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83" name="Google Shape;583;p9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84" name="Google Shape;584;p9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85" name="Google Shape;585;p92"/>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6" name="Google Shape;586;p9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87" name="Google Shape;587;p9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88" name="Shape 588"/>
        <p:cNvGrpSpPr/>
        <p:nvPr/>
      </p:nvGrpSpPr>
      <p:grpSpPr>
        <a:xfrm>
          <a:off x="0" y="0"/>
          <a:ext cx="0" cy="0"/>
          <a:chOff x="0" y="0"/>
          <a:chExt cx="0" cy="0"/>
        </a:xfrm>
      </p:grpSpPr>
      <p:sp>
        <p:nvSpPr>
          <p:cNvPr id="589" name="Google Shape;589;p9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590" name="Google Shape;590;p93"/>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591" name="Google Shape;591;p9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2" name="Google Shape;592;p9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93" name="Google Shape;593;p93"/>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4" name="Google Shape;594;p9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595" name="Google Shape;595;p93"/>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96" name="Shape 596"/>
        <p:cNvGrpSpPr/>
        <p:nvPr/>
      </p:nvGrpSpPr>
      <p:grpSpPr>
        <a:xfrm>
          <a:off x="0" y="0"/>
          <a:ext cx="0" cy="0"/>
          <a:chOff x="0" y="0"/>
          <a:chExt cx="0" cy="0"/>
        </a:xfrm>
      </p:grpSpPr>
      <p:sp>
        <p:nvSpPr>
          <p:cNvPr id="597" name="Google Shape;597;p9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598" name="Google Shape;598;p9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99" name="Google Shape;599;p9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00" name="Google Shape;600;p94"/>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1" name="Google Shape;601;p9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2" name="Google Shape;602;p9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603" name="Shape 603"/>
        <p:cNvGrpSpPr/>
        <p:nvPr/>
      </p:nvGrpSpPr>
      <p:grpSpPr>
        <a:xfrm>
          <a:off x="0" y="0"/>
          <a:ext cx="0" cy="0"/>
          <a:chOff x="0" y="0"/>
          <a:chExt cx="0" cy="0"/>
        </a:xfrm>
      </p:grpSpPr>
      <p:sp>
        <p:nvSpPr>
          <p:cNvPr id="604" name="Google Shape;604;p95"/>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605" name="Google Shape;605;p95"/>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606" name="Google Shape;606;p95"/>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7" name="Google Shape;607;p9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08" name="Google Shape;608;p95"/>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9" name="Shape 609"/>
        <p:cNvGrpSpPr/>
        <p:nvPr/>
      </p:nvGrpSpPr>
      <p:grpSpPr>
        <a:xfrm>
          <a:off x="0" y="0"/>
          <a:ext cx="0" cy="0"/>
          <a:chOff x="0" y="0"/>
          <a:chExt cx="0" cy="0"/>
        </a:xfrm>
      </p:grpSpPr>
      <p:sp>
        <p:nvSpPr>
          <p:cNvPr id="610" name="Google Shape;610;p96"/>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611" name="Google Shape;611;p96"/>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2" name="Google Shape;612;p96"/>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13" name="Shape 613"/>
        <p:cNvGrpSpPr/>
        <p:nvPr/>
      </p:nvGrpSpPr>
      <p:grpSpPr>
        <a:xfrm>
          <a:off x="0" y="0"/>
          <a:ext cx="0" cy="0"/>
          <a:chOff x="0" y="0"/>
          <a:chExt cx="0" cy="0"/>
        </a:xfrm>
      </p:grpSpPr>
      <p:sp>
        <p:nvSpPr>
          <p:cNvPr id="614" name="Google Shape;614;p97"/>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97"/>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16" name="Google Shape;616;p97"/>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617" name="Shape 617"/>
        <p:cNvGrpSpPr/>
        <p:nvPr/>
      </p:nvGrpSpPr>
      <p:grpSpPr>
        <a:xfrm>
          <a:off x="0" y="0"/>
          <a:ext cx="0" cy="0"/>
          <a:chOff x="0" y="0"/>
          <a:chExt cx="0" cy="0"/>
        </a:xfrm>
      </p:grpSpPr>
      <p:pic>
        <p:nvPicPr>
          <p:cNvPr id="618" name="Google Shape;618;p98"/>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619" name="Google Shape;619;p98"/>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0" name="Google Shape;620;p98"/>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1" name="Google Shape;621;p98"/>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2" name="Google Shape;622;p98"/>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623" name="Google Shape;623;p98"/>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624" name="Google Shape;624;p98"/>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25" name="Google Shape;625;p98"/>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626" name="Shape 626"/>
        <p:cNvGrpSpPr/>
        <p:nvPr/>
      </p:nvGrpSpPr>
      <p:grpSpPr>
        <a:xfrm>
          <a:off x="0" y="0"/>
          <a:ext cx="0" cy="0"/>
          <a:chOff x="0" y="0"/>
          <a:chExt cx="0" cy="0"/>
        </a:xfrm>
      </p:grpSpPr>
      <p:sp>
        <p:nvSpPr>
          <p:cNvPr id="627" name="Google Shape;627;p9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628" name="Google Shape;628;p99"/>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629" name="Google Shape;629;p99"/>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0" name="Google Shape;630;p99"/>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631" name="Google Shape;631;p99"/>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632" name="Shape 632"/>
        <p:cNvGrpSpPr/>
        <p:nvPr/>
      </p:nvGrpSpPr>
      <p:grpSpPr>
        <a:xfrm>
          <a:off x="0" y="0"/>
          <a:ext cx="0" cy="0"/>
          <a:chOff x="0" y="0"/>
          <a:chExt cx="0" cy="0"/>
        </a:xfrm>
      </p:grpSpPr>
      <p:pic>
        <p:nvPicPr>
          <p:cNvPr id="633" name="Google Shape;633;p100"/>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634" name="Shape 634"/>
        <p:cNvGrpSpPr/>
        <p:nvPr/>
      </p:nvGrpSpPr>
      <p:grpSpPr>
        <a:xfrm>
          <a:off x="0" y="0"/>
          <a:ext cx="0" cy="0"/>
          <a:chOff x="0" y="0"/>
          <a:chExt cx="0" cy="0"/>
        </a:xfrm>
      </p:grpSpPr>
      <p:sp>
        <p:nvSpPr>
          <p:cNvPr id="635" name="Google Shape;635;p101"/>
          <p:cNvSpPr/>
          <p:nvPr/>
        </p:nvSpPr>
        <p:spPr>
          <a:xfrm>
            <a:off x="0" y="772583"/>
            <a:ext cx="9144000" cy="43710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636" name="Google Shape;636;p101"/>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637" name="Google Shape;637;p101"/>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38" name="Google Shape;638;p101"/>
          <p:cNvSpPr txBox="1"/>
          <p:nvPr>
            <p:ph idx="1" type="body"/>
          </p:nvPr>
        </p:nvSpPr>
        <p:spPr>
          <a:xfrm>
            <a:off x="317497" y="943425"/>
            <a:ext cx="4007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639" name="Google Shape;639;p101"/>
          <p:cNvPicPr preferRelativeResize="0"/>
          <p:nvPr/>
        </p:nvPicPr>
        <p:blipFill rotWithShape="1">
          <a:blip r:embed="rId3">
            <a:alphaModFix/>
          </a:blip>
          <a:srcRect b="30187" l="0" r="80655" t="0"/>
          <a:stretch/>
        </p:blipFill>
        <p:spPr>
          <a:xfrm>
            <a:off x="8306753" y="100724"/>
            <a:ext cx="469860" cy="518220"/>
          </a:xfrm>
          <a:prstGeom prst="rect">
            <a:avLst/>
          </a:prstGeom>
          <a:noFill/>
          <a:ln>
            <a:noFill/>
          </a:ln>
        </p:spPr>
      </p:pic>
      <p:sp>
        <p:nvSpPr>
          <p:cNvPr id="640" name="Google Shape;640;p101"/>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641" name="Google Shape;641;p101"/>
          <p:cNvSpPr txBox="1"/>
          <p:nvPr>
            <p:ph idx="2" type="body"/>
          </p:nvPr>
        </p:nvSpPr>
        <p:spPr>
          <a:xfrm>
            <a:off x="4707659" y="943425"/>
            <a:ext cx="4100700" cy="31434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2" name="Google Shape;642;p101"/>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643" name="Shape 643"/>
        <p:cNvGrpSpPr/>
        <p:nvPr/>
      </p:nvGrpSpPr>
      <p:grpSpPr>
        <a:xfrm>
          <a:off x="0" y="0"/>
          <a:ext cx="0" cy="0"/>
          <a:chOff x="0" y="0"/>
          <a:chExt cx="0" cy="0"/>
        </a:xfrm>
      </p:grpSpPr>
      <p:pic>
        <p:nvPicPr>
          <p:cNvPr descr="A picture containing graphical user interface&#10;&#10;Description automatically generated" id="644" name="Google Shape;644;p10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45" name="Google Shape;645;p102"/>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646" name="Google Shape;646;p102"/>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647" name="Google Shape;647;p102"/>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52" name="Shape 652"/>
        <p:cNvGrpSpPr/>
        <p:nvPr/>
      </p:nvGrpSpPr>
      <p:grpSpPr>
        <a:xfrm>
          <a:off x="0" y="0"/>
          <a:ext cx="0" cy="0"/>
          <a:chOff x="0" y="0"/>
          <a:chExt cx="0" cy="0"/>
        </a:xfrm>
      </p:grpSpPr>
      <p:sp>
        <p:nvSpPr>
          <p:cNvPr id="653" name="Google Shape;653;p10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54" name="Google Shape;654;p10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55" name="Google Shape;655;p10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56" name="Google Shape;656;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657" name="Google Shape;657;p10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0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9" name="Google Shape;659;p104"/>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0" name="Shape 660"/>
        <p:cNvGrpSpPr/>
        <p:nvPr/>
      </p:nvGrpSpPr>
      <p:grpSpPr>
        <a:xfrm>
          <a:off x="0" y="0"/>
          <a:ext cx="0" cy="0"/>
          <a:chOff x="0" y="0"/>
          <a:chExt cx="0" cy="0"/>
        </a:xfrm>
      </p:grpSpPr>
      <p:sp>
        <p:nvSpPr>
          <p:cNvPr id="661" name="Google Shape;661;p10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2" name="Google Shape;662;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663" name="Google Shape;663;p105"/>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theme" Target="../theme/theme4.xml"/><Relationship Id="rId25" Type="http://schemas.openxmlformats.org/officeDocument/2006/relationships/slideLayout" Target="../slideLayouts/slideLayout37.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 Id="rId11" Type="http://schemas.openxmlformats.org/officeDocument/2006/relationships/slideLayout" Target="../slideLayouts/slideLayout48.xml"/><Relationship Id="rId10" Type="http://schemas.openxmlformats.org/officeDocument/2006/relationships/slideLayout" Target="../slideLayouts/slideLayout47.xml"/><Relationship Id="rId13" Type="http://schemas.openxmlformats.org/officeDocument/2006/relationships/slideLayout" Target="../slideLayouts/slideLayout50.xml"/><Relationship Id="rId12" Type="http://schemas.openxmlformats.org/officeDocument/2006/relationships/slideLayout" Target="../slideLayouts/slideLayout49.xml"/><Relationship Id="rId15" Type="http://schemas.openxmlformats.org/officeDocument/2006/relationships/slideLayout" Target="../slideLayouts/slideLayout52.xml"/><Relationship Id="rId14" Type="http://schemas.openxmlformats.org/officeDocument/2006/relationships/slideLayout" Target="../slideLayouts/slideLayout51.xml"/><Relationship Id="rId17" Type="http://schemas.openxmlformats.org/officeDocument/2006/relationships/theme" Target="../theme/theme7.xml"/><Relationship Id="rId16"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8" Type="http://schemas.openxmlformats.org/officeDocument/2006/relationships/slideLayout" Target="../slideLayouts/slideLayout81.xml"/><Relationship Id="rId27" Type="http://schemas.openxmlformats.org/officeDocument/2006/relationships/slideLayout" Target="../slideLayouts/slideLayout80.xml"/><Relationship Id="rId5" Type="http://schemas.openxmlformats.org/officeDocument/2006/relationships/slideLayout" Target="../slideLayouts/slideLayout58.xml"/><Relationship Id="rId6" Type="http://schemas.openxmlformats.org/officeDocument/2006/relationships/slideLayout" Target="../slideLayouts/slideLayout59.xml"/><Relationship Id="rId29" Type="http://schemas.openxmlformats.org/officeDocument/2006/relationships/slideLayout" Target="../slideLayouts/slideLayout82.xml"/><Relationship Id="rId7" Type="http://schemas.openxmlformats.org/officeDocument/2006/relationships/slideLayout" Target="../slideLayouts/slideLayout60.xml"/><Relationship Id="rId8" Type="http://schemas.openxmlformats.org/officeDocument/2006/relationships/slideLayout" Target="../slideLayouts/slideLayout61.xml"/><Relationship Id="rId30" Type="http://schemas.openxmlformats.org/officeDocument/2006/relationships/theme" Target="../theme/theme6.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6"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7.xml"/><Relationship Id="rId22" Type="http://schemas.openxmlformats.org/officeDocument/2006/relationships/slideLayout" Target="../slideLayouts/slideLayout119.xml"/><Relationship Id="rId21" Type="http://schemas.openxmlformats.org/officeDocument/2006/relationships/slideLayout" Target="../slideLayouts/slideLayout118.xml"/><Relationship Id="rId24" Type="http://schemas.openxmlformats.org/officeDocument/2006/relationships/slideLayout" Target="../slideLayouts/slideLayout121.xml"/><Relationship Id="rId23" Type="http://schemas.openxmlformats.org/officeDocument/2006/relationships/slideLayout" Target="../slideLayouts/slideLayout120.xml"/><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26" Type="http://schemas.openxmlformats.org/officeDocument/2006/relationships/theme" Target="../theme/theme2.xml"/><Relationship Id="rId25" Type="http://schemas.openxmlformats.org/officeDocument/2006/relationships/slideLayout" Target="../slideLayouts/slideLayout122.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11" Type="http://schemas.openxmlformats.org/officeDocument/2006/relationships/slideLayout" Target="../slideLayouts/slideLayout108.xml"/><Relationship Id="rId10" Type="http://schemas.openxmlformats.org/officeDocument/2006/relationships/slideLayout" Target="../slideLayouts/slideLayout107.xml"/><Relationship Id="rId13" Type="http://schemas.openxmlformats.org/officeDocument/2006/relationships/slideLayout" Target="../slideLayouts/slideLayout110.xml"/><Relationship Id="rId12" Type="http://schemas.openxmlformats.org/officeDocument/2006/relationships/slideLayout" Target="../slideLayouts/slideLayout109.xml"/><Relationship Id="rId15" Type="http://schemas.openxmlformats.org/officeDocument/2006/relationships/slideLayout" Target="../slideLayouts/slideLayout112.xml"/><Relationship Id="rId14" Type="http://schemas.openxmlformats.org/officeDocument/2006/relationships/slideLayout" Target="../slideLayouts/slideLayout111.xml"/><Relationship Id="rId17" Type="http://schemas.openxmlformats.org/officeDocument/2006/relationships/slideLayout" Target="../slideLayouts/slideLayout114.xml"/><Relationship Id="rId16" Type="http://schemas.openxmlformats.org/officeDocument/2006/relationships/slideLayout" Target="../slideLayouts/slideLayout113.xml"/><Relationship Id="rId19" Type="http://schemas.openxmlformats.org/officeDocument/2006/relationships/slideLayout" Target="../slideLayouts/slideLayout116.xml"/><Relationship Id="rId18" Type="http://schemas.openxmlformats.org/officeDocument/2006/relationships/slideLayout" Target="../slideLayouts/slideLayout1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56" name="Shape 256"/>
        <p:cNvGrpSpPr/>
        <p:nvPr/>
      </p:nvGrpSpPr>
      <p:grpSpPr>
        <a:xfrm>
          <a:off x="0" y="0"/>
          <a:ext cx="0" cy="0"/>
          <a:chOff x="0" y="0"/>
          <a:chExt cx="0" cy="0"/>
        </a:xfrm>
      </p:grpSpPr>
      <p:sp>
        <p:nvSpPr>
          <p:cNvPr id="257" name="Google Shape;257;p4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258" name="Google Shape;258;p40"/>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259" name="Google Shape;259;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5" name="Shape 365"/>
        <p:cNvGrpSpPr/>
        <p:nvPr/>
      </p:nvGrpSpPr>
      <p:grpSpPr>
        <a:xfrm>
          <a:off x="0" y="0"/>
          <a:ext cx="0" cy="0"/>
          <a:chOff x="0" y="0"/>
          <a:chExt cx="0" cy="0"/>
        </a:xfrm>
      </p:grpSpPr>
      <p:sp>
        <p:nvSpPr>
          <p:cNvPr id="366" name="Google Shape;366;p5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7" name="Google Shape;367;p5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8" name="Google Shape;368;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87"/>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549" name="Google Shape;549;p87"/>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50" name="Google Shape;550;p8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48" name="Shape 648"/>
        <p:cNvGrpSpPr/>
        <p:nvPr/>
      </p:nvGrpSpPr>
      <p:grpSpPr>
        <a:xfrm>
          <a:off x="0" y="0"/>
          <a:ext cx="0" cy="0"/>
          <a:chOff x="0" y="0"/>
          <a:chExt cx="0" cy="0"/>
        </a:xfrm>
      </p:grpSpPr>
      <p:sp>
        <p:nvSpPr>
          <p:cNvPr id="649" name="Google Shape;649;p10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0" name="Google Shape;650;p10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651" name="Google Shape;651;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5.png"/><Relationship Id="rId4" Type="http://schemas.openxmlformats.org/officeDocument/2006/relationships/image" Target="../media/image107.png"/><Relationship Id="rId5" Type="http://schemas.openxmlformats.org/officeDocument/2006/relationships/image" Target="../media/image92.png"/><Relationship Id="rId6" Type="http://schemas.openxmlformats.org/officeDocument/2006/relationships/image" Target="../media/image100.png"/><Relationship Id="rId7" Type="http://schemas.openxmlformats.org/officeDocument/2006/relationships/image" Target="../media/image10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1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37.png"/><Relationship Id="rId84" Type="http://schemas.openxmlformats.org/officeDocument/2006/relationships/image" Target="../media/image184.png"/><Relationship Id="rId83" Type="http://schemas.openxmlformats.org/officeDocument/2006/relationships/image" Target="../media/image192.png"/><Relationship Id="rId42" Type="http://schemas.openxmlformats.org/officeDocument/2006/relationships/image" Target="../media/image146.png"/><Relationship Id="rId86" Type="http://schemas.openxmlformats.org/officeDocument/2006/relationships/image" Target="../media/image187.png"/><Relationship Id="rId41" Type="http://schemas.openxmlformats.org/officeDocument/2006/relationships/image" Target="../media/image148.png"/><Relationship Id="rId85" Type="http://schemas.openxmlformats.org/officeDocument/2006/relationships/image" Target="../media/image182.png"/><Relationship Id="rId44" Type="http://schemas.openxmlformats.org/officeDocument/2006/relationships/image" Target="../media/image157.png"/><Relationship Id="rId88" Type="http://schemas.openxmlformats.org/officeDocument/2006/relationships/image" Target="../media/image195.png"/><Relationship Id="rId43" Type="http://schemas.openxmlformats.org/officeDocument/2006/relationships/image" Target="../media/image133.png"/><Relationship Id="rId87" Type="http://schemas.openxmlformats.org/officeDocument/2006/relationships/image" Target="../media/image196.png"/><Relationship Id="rId46" Type="http://schemas.openxmlformats.org/officeDocument/2006/relationships/image" Target="../media/image177.png"/><Relationship Id="rId45" Type="http://schemas.openxmlformats.org/officeDocument/2006/relationships/image" Target="../media/image143.png"/><Relationship Id="rId89" Type="http://schemas.openxmlformats.org/officeDocument/2006/relationships/image" Target="../media/image190.png"/><Relationship Id="rId80" Type="http://schemas.openxmlformats.org/officeDocument/2006/relationships/image" Target="../media/image179.jpg"/><Relationship Id="rId82" Type="http://schemas.openxmlformats.org/officeDocument/2006/relationships/image" Target="../media/image180.png"/><Relationship Id="rId81" Type="http://schemas.openxmlformats.org/officeDocument/2006/relationships/image" Target="../media/image181.png"/><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102.png"/><Relationship Id="rId4" Type="http://schemas.openxmlformats.org/officeDocument/2006/relationships/image" Target="../media/image117.png"/><Relationship Id="rId9" Type="http://schemas.openxmlformats.org/officeDocument/2006/relationships/image" Target="../media/image104.png"/><Relationship Id="rId48" Type="http://schemas.openxmlformats.org/officeDocument/2006/relationships/image" Target="../media/image139.png"/><Relationship Id="rId47" Type="http://schemas.openxmlformats.org/officeDocument/2006/relationships/image" Target="../media/image142.png"/><Relationship Id="rId49" Type="http://schemas.openxmlformats.org/officeDocument/2006/relationships/image" Target="../media/image164.png"/><Relationship Id="rId5" Type="http://schemas.openxmlformats.org/officeDocument/2006/relationships/image" Target="../media/image118.png"/><Relationship Id="rId6" Type="http://schemas.openxmlformats.org/officeDocument/2006/relationships/image" Target="../media/image115.png"/><Relationship Id="rId7" Type="http://schemas.openxmlformats.org/officeDocument/2006/relationships/image" Target="../media/image105.png"/><Relationship Id="rId8" Type="http://schemas.openxmlformats.org/officeDocument/2006/relationships/image" Target="../media/image103.png"/><Relationship Id="rId73" Type="http://schemas.openxmlformats.org/officeDocument/2006/relationships/image" Target="../media/image175.png"/><Relationship Id="rId72" Type="http://schemas.openxmlformats.org/officeDocument/2006/relationships/image" Target="../media/image166.png"/><Relationship Id="rId31" Type="http://schemas.openxmlformats.org/officeDocument/2006/relationships/image" Target="../media/image129.png"/><Relationship Id="rId75" Type="http://schemas.openxmlformats.org/officeDocument/2006/relationships/image" Target="../media/image173.png"/><Relationship Id="rId30" Type="http://schemas.openxmlformats.org/officeDocument/2006/relationships/image" Target="../media/image120.png"/><Relationship Id="rId74" Type="http://schemas.openxmlformats.org/officeDocument/2006/relationships/image" Target="../media/image200.png"/><Relationship Id="rId33" Type="http://schemas.openxmlformats.org/officeDocument/2006/relationships/image" Target="../media/image127.png"/><Relationship Id="rId77" Type="http://schemas.openxmlformats.org/officeDocument/2006/relationships/image" Target="../media/image168.png"/><Relationship Id="rId32" Type="http://schemas.openxmlformats.org/officeDocument/2006/relationships/image" Target="../media/image141.png"/><Relationship Id="rId76" Type="http://schemas.openxmlformats.org/officeDocument/2006/relationships/image" Target="../media/image176.png"/><Relationship Id="rId35" Type="http://schemas.openxmlformats.org/officeDocument/2006/relationships/image" Target="../media/image147.png"/><Relationship Id="rId79" Type="http://schemas.openxmlformats.org/officeDocument/2006/relationships/image" Target="../media/image186.png"/><Relationship Id="rId34" Type="http://schemas.openxmlformats.org/officeDocument/2006/relationships/image" Target="../media/image183.png"/><Relationship Id="rId78" Type="http://schemas.openxmlformats.org/officeDocument/2006/relationships/image" Target="../media/image201.png"/><Relationship Id="rId71" Type="http://schemas.openxmlformats.org/officeDocument/2006/relationships/image" Target="../media/image188.png"/><Relationship Id="rId70" Type="http://schemas.openxmlformats.org/officeDocument/2006/relationships/image" Target="../media/image167.png"/><Relationship Id="rId37" Type="http://schemas.openxmlformats.org/officeDocument/2006/relationships/image" Target="../media/image149.png"/><Relationship Id="rId36" Type="http://schemas.openxmlformats.org/officeDocument/2006/relationships/image" Target="../media/image158.png"/><Relationship Id="rId39" Type="http://schemas.openxmlformats.org/officeDocument/2006/relationships/image" Target="../media/image136.png"/><Relationship Id="rId38" Type="http://schemas.openxmlformats.org/officeDocument/2006/relationships/image" Target="../media/image132.png"/><Relationship Id="rId62" Type="http://schemas.openxmlformats.org/officeDocument/2006/relationships/image" Target="../media/image171.png"/><Relationship Id="rId61" Type="http://schemas.openxmlformats.org/officeDocument/2006/relationships/image" Target="../media/image150.png"/><Relationship Id="rId20" Type="http://schemas.openxmlformats.org/officeDocument/2006/relationships/image" Target="../media/image135.png"/><Relationship Id="rId64" Type="http://schemas.openxmlformats.org/officeDocument/2006/relationships/image" Target="../media/image172.png"/><Relationship Id="rId63" Type="http://schemas.openxmlformats.org/officeDocument/2006/relationships/image" Target="../media/image161.png"/><Relationship Id="rId22" Type="http://schemas.openxmlformats.org/officeDocument/2006/relationships/image" Target="../media/image123.png"/><Relationship Id="rId66" Type="http://schemas.openxmlformats.org/officeDocument/2006/relationships/image" Target="../media/image165.png"/><Relationship Id="rId21" Type="http://schemas.openxmlformats.org/officeDocument/2006/relationships/image" Target="../media/image113.png"/><Relationship Id="rId65" Type="http://schemas.openxmlformats.org/officeDocument/2006/relationships/image" Target="../media/image162.png"/><Relationship Id="rId24" Type="http://schemas.openxmlformats.org/officeDocument/2006/relationships/image" Target="../media/image138.png"/><Relationship Id="rId68" Type="http://schemas.openxmlformats.org/officeDocument/2006/relationships/image" Target="../media/image160.png"/><Relationship Id="rId23" Type="http://schemas.openxmlformats.org/officeDocument/2006/relationships/image" Target="../media/image131.png"/><Relationship Id="rId67" Type="http://schemas.openxmlformats.org/officeDocument/2006/relationships/image" Target="../media/image170.png"/><Relationship Id="rId60" Type="http://schemas.openxmlformats.org/officeDocument/2006/relationships/image" Target="../media/image169.png"/><Relationship Id="rId26" Type="http://schemas.openxmlformats.org/officeDocument/2006/relationships/image" Target="../media/image128.png"/><Relationship Id="rId25" Type="http://schemas.openxmlformats.org/officeDocument/2006/relationships/image" Target="../media/image125.png"/><Relationship Id="rId69" Type="http://schemas.openxmlformats.org/officeDocument/2006/relationships/image" Target="../media/image174.png"/><Relationship Id="rId28" Type="http://schemas.openxmlformats.org/officeDocument/2006/relationships/image" Target="../media/image121.png"/><Relationship Id="rId27" Type="http://schemas.openxmlformats.org/officeDocument/2006/relationships/image" Target="../media/image130.png"/><Relationship Id="rId29" Type="http://schemas.openxmlformats.org/officeDocument/2006/relationships/image" Target="../media/image124.png"/><Relationship Id="rId51" Type="http://schemas.openxmlformats.org/officeDocument/2006/relationships/image" Target="../media/image144.png"/><Relationship Id="rId50" Type="http://schemas.openxmlformats.org/officeDocument/2006/relationships/image" Target="../media/image140.png"/><Relationship Id="rId53" Type="http://schemas.openxmlformats.org/officeDocument/2006/relationships/image" Target="../media/image151.png"/><Relationship Id="rId52" Type="http://schemas.openxmlformats.org/officeDocument/2006/relationships/image" Target="../media/image145.png"/><Relationship Id="rId11" Type="http://schemas.openxmlformats.org/officeDocument/2006/relationships/image" Target="../media/image114.png"/><Relationship Id="rId55" Type="http://schemas.openxmlformats.org/officeDocument/2006/relationships/image" Target="../media/image152.png"/><Relationship Id="rId10" Type="http://schemas.openxmlformats.org/officeDocument/2006/relationships/image" Target="../media/image106.png"/><Relationship Id="rId54" Type="http://schemas.openxmlformats.org/officeDocument/2006/relationships/image" Target="../media/image153.png"/><Relationship Id="rId13" Type="http://schemas.openxmlformats.org/officeDocument/2006/relationships/image" Target="../media/image116.png"/><Relationship Id="rId57" Type="http://schemas.openxmlformats.org/officeDocument/2006/relationships/image" Target="../media/image156.png"/><Relationship Id="rId12" Type="http://schemas.openxmlformats.org/officeDocument/2006/relationships/image" Target="../media/image126.png"/><Relationship Id="rId56" Type="http://schemas.openxmlformats.org/officeDocument/2006/relationships/image" Target="../media/image159.png"/><Relationship Id="rId15" Type="http://schemas.openxmlformats.org/officeDocument/2006/relationships/image" Target="../media/image134.png"/><Relationship Id="rId59" Type="http://schemas.openxmlformats.org/officeDocument/2006/relationships/image" Target="../media/image163.png"/><Relationship Id="rId14" Type="http://schemas.openxmlformats.org/officeDocument/2006/relationships/image" Target="../media/image108.png"/><Relationship Id="rId58" Type="http://schemas.openxmlformats.org/officeDocument/2006/relationships/image" Target="../media/image155.png"/><Relationship Id="rId17" Type="http://schemas.openxmlformats.org/officeDocument/2006/relationships/image" Target="../media/image112.png"/><Relationship Id="rId16" Type="http://schemas.openxmlformats.org/officeDocument/2006/relationships/image" Target="../media/image119.jpg"/><Relationship Id="rId19" Type="http://schemas.openxmlformats.org/officeDocument/2006/relationships/image" Target="../media/image122.png"/><Relationship Id="rId18" Type="http://schemas.openxmlformats.org/officeDocument/2006/relationships/image" Target="../media/image1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9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group=open-source-ecosystem" TargetMode="External"/><Relationship Id="rId4" Type="http://schemas.openxmlformats.org/officeDocument/2006/relationships/image" Target="../media/image19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76.png"/><Relationship Id="rId4" Type="http://schemas.openxmlformats.org/officeDocument/2006/relationships/image" Target="../media/image194.png"/><Relationship Id="rId5" Type="http://schemas.openxmlformats.org/officeDocument/2006/relationships/image" Target="../media/image202.png"/><Relationship Id="rId6" Type="http://schemas.openxmlformats.org/officeDocument/2006/relationships/image" Target="../media/image1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1.png"/><Relationship Id="rId4" Type="http://schemas.openxmlformats.org/officeDocument/2006/relationships/image" Target="../media/image241.png"/><Relationship Id="rId9" Type="http://schemas.openxmlformats.org/officeDocument/2006/relationships/hyperlink" Target="https://www.openmainframeproject.org/projects/cobol-check" TargetMode="External"/><Relationship Id="rId5" Type="http://schemas.openxmlformats.org/officeDocument/2006/relationships/image" Target="../media/image207.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community.openmainframeproject.org/c/calling-all-cobol-programmers/15" TargetMode="External"/><Relationship Id="rId10" Type="http://schemas.openxmlformats.org/officeDocument/2006/relationships/hyperlink" Target="https://openmainframeproject.org/projects/zorse/" TargetMode="External"/><Relationship Id="rId13" Type="http://schemas.openxmlformats.org/officeDocument/2006/relationships/image" Target="../media/image189.png"/><Relationship Id="rId12" Type="http://schemas.openxmlformats.org/officeDocument/2006/relationships/hyperlink" Target="https://github.com/openmainframeproject/cobol-programming-cours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90.png"/><Relationship Id="rId5" Type="http://schemas.openxmlformats.org/officeDocument/2006/relationships/image" Target="../media/image206.png"/><Relationship Id="rId6" Type="http://schemas.openxmlformats.org/officeDocument/2006/relationships/image" Target="../media/image198.png"/><Relationship Id="rId7" Type="http://schemas.openxmlformats.org/officeDocument/2006/relationships/image" Target="../media/image199.png"/><Relationship Id="rId8" Type="http://schemas.openxmlformats.org/officeDocument/2006/relationships/image" Target="../media/image19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03.png"/><Relationship Id="rId4" Type="http://schemas.openxmlformats.org/officeDocument/2006/relationships/image" Target="../media/image2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04.png"/><Relationship Id="rId4" Type="http://schemas.openxmlformats.org/officeDocument/2006/relationships/image" Target="../media/image214.png"/><Relationship Id="rId5" Type="http://schemas.openxmlformats.org/officeDocument/2006/relationships/image" Target="../media/image2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2.png"/><Relationship Id="rId4" Type="http://schemas.openxmlformats.org/officeDocument/2006/relationships/image" Target="../media/image211.png"/><Relationship Id="rId5" Type="http://schemas.openxmlformats.org/officeDocument/2006/relationships/image" Target="../media/image251.png"/><Relationship Id="rId6" Type="http://schemas.openxmlformats.org/officeDocument/2006/relationships/image" Target="../media/image241.png"/><Relationship Id="rId7" Type="http://schemas.openxmlformats.org/officeDocument/2006/relationships/image" Target="../media/image276.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209.jpg"/><Relationship Id="rId9" Type="http://schemas.openxmlformats.org/officeDocument/2006/relationships/image" Target="../media/image219.png"/><Relationship Id="rId5" Type="http://schemas.openxmlformats.org/officeDocument/2006/relationships/image" Target="../media/image217.jpg"/><Relationship Id="rId6" Type="http://schemas.openxmlformats.org/officeDocument/2006/relationships/image" Target="../media/image213.png"/><Relationship Id="rId7" Type="http://schemas.openxmlformats.org/officeDocument/2006/relationships/image" Target="../media/image220.png"/><Relationship Id="rId8" Type="http://schemas.openxmlformats.org/officeDocument/2006/relationships/image" Target="../media/image215.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0.png"/><Relationship Id="rId4" Type="http://schemas.openxmlformats.org/officeDocument/2006/relationships/image" Target="../media/image212.png"/><Relationship Id="rId5" Type="http://schemas.openxmlformats.org/officeDocument/2006/relationships/image" Target="../media/image221.png"/><Relationship Id="rId6" Type="http://schemas.openxmlformats.org/officeDocument/2006/relationships/image" Target="../media/image2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32.png"/><Relationship Id="rId5" Type="http://schemas.openxmlformats.org/officeDocument/2006/relationships/image" Target="../media/image218.png"/><Relationship Id="rId6" Type="http://schemas.openxmlformats.org/officeDocument/2006/relationships/image" Target="../media/image223.png"/><Relationship Id="rId7" Type="http://schemas.openxmlformats.org/officeDocument/2006/relationships/image" Target="../media/image2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9.jp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31.png"/><Relationship Id="rId7" Type="http://schemas.openxmlformats.org/officeDocument/2006/relationships/image" Target="../media/image2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9.png"/><Relationship Id="rId7" Type="http://schemas.openxmlformats.org/officeDocument/2006/relationships/image" Target="../media/image2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tac.openmainframeproject.org/engagement/" TargetMode="External"/><Relationship Id="rId4" Type="http://schemas.openxmlformats.org/officeDocument/2006/relationships/image" Target="../media/image2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0.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29.png"/><Relationship Id="rId6" Type="http://schemas.openxmlformats.org/officeDocument/2006/relationships/image" Target="../media/image227.png"/><Relationship Id="rId7" Type="http://schemas.openxmlformats.org/officeDocument/2006/relationships/hyperlink" Target="https://www.openmainframeproject.org/resources/newsletter"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www.openmainframeproject.org/join" TargetMode="External"/><Relationship Id="rId4" Type="http://schemas.openxmlformats.org/officeDocument/2006/relationships/image" Target="../media/image2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40.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38.png"/><Relationship Id="rId12" Type="http://schemas.openxmlformats.org/officeDocument/2006/relationships/image" Target="../media/image252.png"/><Relationship Id="rId15" Type="http://schemas.openxmlformats.org/officeDocument/2006/relationships/image" Target="../media/image248.png"/><Relationship Id="rId14" Type="http://schemas.openxmlformats.org/officeDocument/2006/relationships/image" Target="../media/image239.png"/><Relationship Id="rId17" Type="http://schemas.openxmlformats.org/officeDocument/2006/relationships/image" Target="../media/image237.png"/><Relationship Id="rId16" Type="http://schemas.openxmlformats.org/officeDocument/2006/relationships/image" Target="../media/image254.png"/><Relationship Id="rId19" Type="http://schemas.openxmlformats.org/officeDocument/2006/relationships/image" Target="../media/image258.png"/><Relationship Id="rId18" Type="http://schemas.openxmlformats.org/officeDocument/2006/relationships/image" Target="../media/image2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46.png"/><Relationship Id="rId8" Type="http://schemas.openxmlformats.org/officeDocument/2006/relationships/image" Target="../media/image2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79.png"/><Relationship Id="rId7" Type="http://schemas.openxmlformats.org/officeDocument/2006/relationships/image" Target="../media/image2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8.png"/><Relationship Id="rId4" Type="http://schemas.openxmlformats.org/officeDocument/2006/relationships/image" Target="../media/image91.png"/><Relationship Id="rId5" Type="http://schemas.openxmlformats.org/officeDocument/2006/relationships/image" Target="../media/image93.png"/><Relationship Id="rId6" Type="http://schemas.openxmlformats.org/officeDocument/2006/relationships/image" Target="../media/image9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0.xml"/><Relationship Id="rId3" Type="http://schemas.openxmlformats.org/officeDocument/2006/relationships/hyperlink" Target="https://jira.linuxfoundation.org/plugins/servlet/desk/portal/23/create/498" TargetMode="External"/><Relationship Id="rId4" Type="http://schemas.openxmlformats.org/officeDocument/2006/relationships/hyperlink" Target="https://www.openmainframeproject.org/resources/careers" TargetMode="External"/><Relationship Id="rId5" Type="http://schemas.openxmlformats.org/officeDocument/2006/relationships/image" Target="../media/image2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hyperlink" Target="mailto:mentorship@openmainframeproject.org" TargetMode="External"/><Relationship Id="rId4" Type="http://schemas.openxmlformats.org/officeDocument/2006/relationships/image" Target="../media/image2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 Id="rId2" Type="http://schemas.openxmlformats.org/officeDocument/2006/relationships/notesSlide" Target="../notesSlides/notesSlide52.xml"/><Relationship Id="rId3" Type="http://schemas.openxmlformats.org/officeDocument/2006/relationships/image" Target="../media/image245.png"/><Relationship Id="rId4" Type="http://schemas.openxmlformats.org/officeDocument/2006/relationships/image" Target="../media/image253.png"/><Relationship Id="rId9" Type="http://schemas.openxmlformats.org/officeDocument/2006/relationships/image" Target="../media/image265.png"/><Relationship Id="rId5" Type="http://schemas.openxmlformats.org/officeDocument/2006/relationships/image" Target="../media/image257.png"/><Relationship Id="rId6" Type="http://schemas.openxmlformats.org/officeDocument/2006/relationships/image" Target="../media/image260.png"/><Relationship Id="rId7" Type="http://schemas.openxmlformats.org/officeDocument/2006/relationships/image" Target="../media/image261.png"/><Relationship Id="rId8" Type="http://schemas.openxmlformats.org/officeDocument/2006/relationships/image" Target="../media/image262.png"/><Relationship Id="rId11" Type="http://schemas.openxmlformats.org/officeDocument/2006/relationships/image" Target="../media/image256.png"/><Relationship Id="rId10" Type="http://schemas.openxmlformats.org/officeDocument/2006/relationships/image" Target="../media/image255.png"/><Relationship Id="rId13" Type="http://schemas.openxmlformats.org/officeDocument/2006/relationships/image" Target="../media/image264.png"/><Relationship Id="rId12" Type="http://schemas.openxmlformats.org/officeDocument/2006/relationships/image" Target="../media/image274.png"/><Relationship Id="rId15" Type="http://schemas.openxmlformats.org/officeDocument/2006/relationships/image" Target="../media/image268.png"/><Relationship Id="rId14" Type="http://schemas.openxmlformats.org/officeDocument/2006/relationships/image" Target="../media/image2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7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1.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training.linuxfoundation.org/" TargetMode="External"/><Relationship Id="rId4" Type="http://schemas.openxmlformats.org/officeDocument/2006/relationships/image" Target="../media/image266.png"/><Relationship Id="rId5" Type="http://schemas.openxmlformats.org/officeDocument/2006/relationships/image" Target="../media/image272.png"/><Relationship Id="rId6" Type="http://schemas.openxmlformats.org/officeDocument/2006/relationships/image" Target="../media/image270.png"/><Relationship Id="rId7" Type="http://schemas.openxmlformats.org/officeDocument/2006/relationships/image" Target="../media/image267.png"/><Relationship Id="rId8" Type="http://schemas.openxmlformats.org/officeDocument/2006/relationships/image" Target="../media/image2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9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2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819" name="Google Shape;819;p129"/>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3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924" name="Google Shape;924;p138"/>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925" name="Google Shape;925;p138"/>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930" name="Shape 930"/>
        <p:cNvGrpSpPr/>
        <p:nvPr/>
      </p:nvGrpSpPr>
      <p:grpSpPr>
        <a:xfrm>
          <a:off x="0" y="0"/>
          <a:ext cx="0" cy="0"/>
          <a:chOff x="0" y="0"/>
          <a:chExt cx="0" cy="0"/>
        </a:xfrm>
      </p:grpSpPr>
      <p:pic>
        <p:nvPicPr>
          <p:cNvPr id="931" name="Google Shape;931;p139"/>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938" name="Google Shape;938;p140"/>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939" name="Google Shape;939;p140"/>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4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946" name="Google Shape;946;p141"/>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947" name="Google Shape;947;p141"/>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4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43"/>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43"/>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960" name="Google Shape;960;p143"/>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961" name="Google Shape;961;p143"/>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962" name="Google Shape;962;p143"/>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963" name="Google Shape;963;p1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4"/>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45"/>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975" name="Google Shape;975;p145"/>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976" name="Google Shape;976;p145"/>
          <p:cNvGrpSpPr/>
          <p:nvPr/>
        </p:nvGrpSpPr>
        <p:grpSpPr>
          <a:xfrm>
            <a:off x="4888050" y="1004700"/>
            <a:ext cx="3962813" cy="2486731"/>
            <a:chOff x="1623681" y="1952468"/>
            <a:chExt cx="8717143" cy="3756391"/>
          </a:xfrm>
        </p:grpSpPr>
        <p:sp>
          <p:nvSpPr>
            <p:cNvPr id="977" name="Google Shape;977;p145"/>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978" name="Google Shape;978;p145"/>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979" name="Google Shape;979;p145"/>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980" name="Google Shape;980;p145"/>
            <p:cNvGrpSpPr/>
            <p:nvPr/>
          </p:nvGrpSpPr>
          <p:grpSpPr>
            <a:xfrm>
              <a:off x="4501348" y="2970858"/>
              <a:ext cx="2946300" cy="1892400"/>
              <a:chOff x="4435241" y="3514291"/>
              <a:chExt cx="2946300" cy="1892400"/>
            </a:xfrm>
          </p:grpSpPr>
          <p:sp>
            <p:nvSpPr>
              <p:cNvPr id="981" name="Google Shape;981;p145"/>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2" name="Google Shape;982;p145"/>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983" name="Google Shape;983;p145"/>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4" name="Google Shape;984;p145"/>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985" name="Google Shape;985;p145"/>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986" name="Google Shape;986;p145"/>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987" name="Google Shape;987;p14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46"/>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994" name="Google Shape;994;p146"/>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995" name="Google Shape;995;p146"/>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996" name="Google Shape;996;p146"/>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997" name="Google Shape;997;p146"/>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998" name="Google Shape;998;p146"/>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999" name="Google Shape;999;p146"/>
          <p:cNvGrpSpPr/>
          <p:nvPr/>
        </p:nvGrpSpPr>
        <p:grpSpPr>
          <a:xfrm>
            <a:off x="5038925" y="1770425"/>
            <a:ext cx="546300" cy="546300"/>
            <a:chOff x="790925" y="2833675"/>
            <a:chExt cx="546300" cy="546300"/>
          </a:xfrm>
        </p:grpSpPr>
        <p:sp>
          <p:nvSpPr>
            <p:cNvPr id="1000" name="Google Shape;1000;p146"/>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1" name="Google Shape;1001;p146"/>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1002" name="Google Shape;1002;p146"/>
          <p:cNvGrpSpPr/>
          <p:nvPr/>
        </p:nvGrpSpPr>
        <p:grpSpPr>
          <a:xfrm>
            <a:off x="7524675" y="1770425"/>
            <a:ext cx="546300" cy="546300"/>
            <a:chOff x="2966775" y="2833675"/>
            <a:chExt cx="546300" cy="546300"/>
          </a:xfrm>
        </p:grpSpPr>
        <p:sp>
          <p:nvSpPr>
            <p:cNvPr id="1003" name="Google Shape;1003;p146"/>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4" name="Google Shape;1004;p146"/>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1005" name="Google Shape;1005;p146"/>
          <p:cNvGrpSpPr/>
          <p:nvPr/>
        </p:nvGrpSpPr>
        <p:grpSpPr>
          <a:xfrm>
            <a:off x="5038917" y="3277900"/>
            <a:ext cx="546300" cy="546300"/>
            <a:chOff x="5373650" y="2863650"/>
            <a:chExt cx="546300" cy="546300"/>
          </a:xfrm>
        </p:grpSpPr>
        <p:sp>
          <p:nvSpPr>
            <p:cNvPr id="1006" name="Google Shape;1006;p146"/>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7" name="Google Shape;1007;p146"/>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1008" name="Google Shape;1008;p146"/>
          <p:cNvGrpSpPr/>
          <p:nvPr/>
        </p:nvGrpSpPr>
        <p:grpSpPr>
          <a:xfrm>
            <a:off x="7524675" y="3277900"/>
            <a:ext cx="546300" cy="546300"/>
            <a:chOff x="7724550" y="2897000"/>
            <a:chExt cx="546300" cy="546300"/>
          </a:xfrm>
        </p:grpSpPr>
        <p:sp>
          <p:nvSpPr>
            <p:cNvPr id="1009" name="Google Shape;1009;p146"/>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0" name="Google Shape;1010;p146"/>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1011" name="Google Shape;1011;p146"/>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47"/>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1017" name="Google Shape;1017;p147"/>
          <p:cNvSpPr txBox="1"/>
          <p:nvPr/>
        </p:nvSpPr>
        <p:spPr>
          <a:xfrm>
            <a:off x="0" y="0"/>
            <a:ext cx="42846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1018" name="Google Shape;1018;p147"/>
          <p:cNvPicPr preferRelativeResize="0"/>
          <p:nvPr/>
        </p:nvPicPr>
        <p:blipFill rotWithShape="1">
          <a:blip r:embed="rId4">
            <a:alphaModFix/>
          </a:blip>
          <a:srcRect b="0" l="0" r="16072" t="0"/>
          <a:stretch/>
        </p:blipFill>
        <p:spPr>
          <a:xfrm>
            <a:off x="4632825" y="0"/>
            <a:ext cx="4149048" cy="4675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0"/>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1022" name="Shape 1022"/>
        <p:cNvGrpSpPr/>
        <p:nvPr/>
      </p:nvGrpSpPr>
      <p:grpSpPr>
        <a:xfrm>
          <a:off x="0" y="0"/>
          <a:ext cx="0" cy="0"/>
          <a:chOff x="0" y="0"/>
          <a:chExt cx="0" cy="0"/>
        </a:xfrm>
      </p:grpSpPr>
      <p:sp>
        <p:nvSpPr>
          <p:cNvPr id="1023" name="Google Shape;1023;p148"/>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1024" name="Google Shape;1024;p148"/>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1025" name="Google Shape;1025;p148"/>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1026" name="Google Shape;1026;p148"/>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1027" name="Google Shape;1027;p148"/>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1028" name="Google Shape;1028;p148"/>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1029" name="Google Shape;1029;p1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9"/>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50"/>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1040" name="Google Shape;1040;p150"/>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1041" name="Google Shape;1041;p150"/>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1042" name="Google Shape;1042;p150"/>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1043" name="Google Shape;1043;p150"/>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1044" name="Google Shape;1044;p150"/>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1045" name="Google Shape;1045;p150"/>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1046" name="Google Shape;1046;p150"/>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1047" name="Google Shape;1047;p150"/>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1048" name="Google Shape;1048;p150"/>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1049" name="Google Shape;1049;p150"/>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1050" name="Google Shape;1050;p150"/>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1051" name="Google Shape;1051;p150"/>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1052" name="Google Shape;1052;p150"/>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1053" name="Google Shape;1053;p150"/>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1054" name="Google Shape;1054;p150"/>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1055" name="Google Shape;1055;p150"/>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6" name="Google Shape;1056;p150"/>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7" name="Google Shape;1057;p150"/>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8" name="Google Shape;1058;p150"/>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1059" name="Google Shape;1059;p150"/>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0" name="Google Shape;1060;p150"/>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1" name="Google Shape;1061;p150"/>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2" name="Google Shape;1062;p150"/>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3" name="Google Shape;1063;p150"/>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4" name="Google Shape;1064;p150"/>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1065" name="Google Shape;1065;p150"/>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1066" name="Google Shape;1066;p150"/>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1067" name="Google Shape;1067;p150"/>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1068" name="Google Shape;1068;p150"/>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1069" name="Google Shape;1069;p150"/>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1070" name="Google Shape;1070;p150"/>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1071" name="Google Shape;1071;p150"/>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1072" name="Google Shape;1072;p150"/>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1073" name="Google Shape;1073;p150"/>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1074" name="Google Shape;1074;p150"/>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1075" name="Google Shape;1075;p150"/>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1076" name="Google Shape;1076;p150"/>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1077" name="Google Shape;1077;p150"/>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1078" name="Google Shape;1078;p150"/>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1079" name="Google Shape;1079;p150"/>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1080" name="Google Shape;1080;p150"/>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1081" name="Google Shape;1081;p150"/>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1082" name="Google Shape;1082;p150"/>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1083" name="Google Shape;1083;p150"/>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1084" name="Google Shape;1084;p150"/>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1085" name="Google Shape;1085;p150"/>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1086" name="Google Shape;1086;p150"/>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1087" name="Google Shape;1087;p150"/>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1088" name="Google Shape;1088;p150"/>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1089" name="Google Shape;1089;p150"/>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1090" name="Google Shape;1090;p150"/>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1091" name="Google Shape;1091;p150"/>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1092" name="Google Shape;1092;p150"/>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1093" name="Google Shape;1093;p150"/>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1094" name="Google Shape;1094;p150"/>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1095" name="Google Shape;1095;p150"/>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1096" name="Google Shape;1096;p150"/>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1097" name="Google Shape;1097;p150"/>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1098" name="Google Shape;1098;p150"/>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1099" name="Google Shape;1099;p150"/>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1100" name="Google Shape;1100;p150"/>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1101" name="Google Shape;1101;p150"/>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1102" name="Google Shape;1102;p150"/>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1103" name="Google Shape;1103;p150"/>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1104" name="Google Shape;1104;p150"/>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1105" name="Google Shape;1105;p150"/>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1106" name="Google Shape;1106;p150"/>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1107" name="Google Shape;1107;p150"/>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1108" name="Google Shape;1108;p150"/>
          <p:cNvGrpSpPr/>
          <p:nvPr/>
        </p:nvGrpSpPr>
        <p:grpSpPr>
          <a:xfrm>
            <a:off x="7803433" y="2817535"/>
            <a:ext cx="770567" cy="263340"/>
            <a:chOff x="6753983" y="2893735"/>
            <a:chExt cx="770567" cy="263340"/>
          </a:xfrm>
        </p:grpSpPr>
        <p:pic>
          <p:nvPicPr>
            <p:cNvPr id="1109" name="Google Shape;1109;p150"/>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1110" name="Google Shape;1110;p150"/>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1111" name="Google Shape;1111;p150"/>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1112" name="Google Shape;1112;p150"/>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1113" name="Google Shape;1113;p150"/>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1114" name="Google Shape;1114;p150"/>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1115" name="Google Shape;1115;p150"/>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1116" name="Google Shape;1116;p150"/>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1117" name="Google Shape;1117;p150"/>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1118" name="Google Shape;1118;p150"/>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1119" name="Google Shape;1119;p150"/>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1120" name="Google Shape;1120;p150"/>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1121" name="Google Shape;1121;p150"/>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1122" name="Google Shape;1122;p150"/>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1123" name="Google Shape;1123;p150"/>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1124" name="Google Shape;1124;p150"/>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1125" name="Google Shape;1125;p150"/>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1126" name="Google Shape;1126;p150"/>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1127" name="Google Shape;1127;p150"/>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1128" name="Google Shape;1128;p150"/>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1129" name="Google Shape;1129;p150"/>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1130" name="Google Shape;1130;p150"/>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1131" name="Google Shape;1131;p150"/>
          <p:cNvGrpSpPr/>
          <p:nvPr/>
        </p:nvGrpSpPr>
        <p:grpSpPr>
          <a:xfrm>
            <a:off x="6490438" y="2485157"/>
            <a:ext cx="969825" cy="223825"/>
            <a:chOff x="6292225" y="2539625"/>
            <a:chExt cx="969825" cy="223825"/>
          </a:xfrm>
        </p:grpSpPr>
        <p:sp>
          <p:nvSpPr>
            <p:cNvPr id="1132" name="Google Shape;1132;p150"/>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1133" name="Google Shape;1133;p150"/>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1134" name="Google Shape;1134;p150"/>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1135" name="Google Shape;1135;p150"/>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1136" name="Google Shape;1136;p150"/>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1137" name="Google Shape;1137;p150"/>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1138" name="Google Shape;1138;p150"/>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1139" name="Google Shape;1139;p150"/>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1140" name="Google Shape;1140;p150"/>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1141" name="Google Shape;1141;p150"/>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1142" name="Google Shape;1142;p150"/>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1143" name="Google Shape;1143;p150"/>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51"/>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1149" name="Google Shape;1149;p151"/>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1150" name="Google Shape;1150;p151"/>
          <p:cNvPicPr preferRelativeResize="0"/>
          <p:nvPr/>
        </p:nvPicPr>
        <p:blipFill>
          <a:blip r:embed="rId4">
            <a:alphaModFix/>
          </a:blip>
          <a:stretch>
            <a:fillRect/>
          </a:stretch>
        </p:blipFill>
        <p:spPr>
          <a:xfrm>
            <a:off x="828850" y="751925"/>
            <a:ext cx="7486293" cy="35961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1156" name="Google Shape;1156;p152"/>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https://landscape.openmainframeproject.org/?group=open-source-ecosystem</a:t>
            </a:r>
            <a:r>
              <a:rPr lang="en-US" sz="1400"/>
              <a:t> </a:t>
            </a:r>
            <a:endParaRPr sz="1400"/>
          </a:p>
        </p:txBody>
      </p:sp>
      <p:pic>
        <p:nvPicPr>
          <p:cNvPr id="1157" name="Google Shape;1157;p152" title="Screenshot 2026-01-13 at 4.11.28 PM.png"/>
          <p:cNvPicPr preferRelativeResize="0"/>
          <p:nvPr/>
        </p:nvPicPr>
        <p:blipFill>
          <a:blip r:embed="rId4">
            <a:alphaModFix/>
          </a:blip>
          <a:stretch>
            <a:fillRect/>
          </a:stretch>
        </p:blipFill>
        <p:spPr>
          <a:xfrm>
            <a:off x="0" y="759150"/>
            <a:ext cx="9144003" cy="383528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53"/>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54"/>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 as zopen community</a:t>
            </a:r>
            <a:endParaRPr/>
          </a:p>
        </p:txBody>
      </p:sp>
      <p:sp>
        <p:nvSpPr>
          <p:cNvPr id="1169" name="Google Shape;1169;p154"/>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1170" name="Google Shape;1170;p154"/>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1171" name="Google Shape;1171;p154"/>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1172" name="Google Shape;1172;p154"/>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1173" name="Google Shape;1173;p154"/>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1174" name="Google Shape;1174;p154"/>
          <p:cNvPicPr preferRelativeResize="0"/>
          <p:nvPr/>
        </p:nvPicPr>
        <p:blipFill>
          <a:blip r:embed="rId5">
            <a:alphaModFix/>
          </a:blip>
          <a:stretch>
            <a:fillRect/>
          </a:stretch>
        </p:blipFill>
        <p:spPr>
          <a:xfrm>
            <a:off x="519900" y="1117400"/>
            <a:ext cx="2344275" cy="648575"/>
          </a:xfrm>
          <a:prstGeom prst="rect">
            <a:avLst/>
          </a:prstGeom>
          <a:noFill/>
          <a:ln>
            <a:noFill/>
          </a:ln>
        </p:spPr>
      </p:pic>
      <p:pic>
        <p:nvPicPr>
          <p:cNvPr id="1175" name="Google Shape;1175;p154"/>
          <p:cNvPicPr preferRelativeResize="0"/>
          <p:nvPr/>
        </p:nvPicPr>
        <p:blipFill>
          <a:blip r:embed="rId6">
            <a:alphaModFix/>
          </a:blip>
          <a:stretch>
            <a:fillRect/>
          </a:stretch>
        </p:blipFill>
        <p:spPr>
          <a:xfrm>
            <a:off x="7333425" y="1117401"/>
            <a:ext cx="1635036"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55"/>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181" name="Google Shape;1181;p155"/>
          <p:cNvPicPr preferRelativeResize="0"/>
          <p:nvPr/>
        </p:nvPicPr>
        <p:blipFill>
          <a:blip r:embed="rId3">
            <a:alphaModFix/>
          </a:blip>
          <a:stretch>
            <a:fillRect/>
          </a:stretch>
        </p:blipFill>
        <p:spPr>
          <a:xfrm>
            <a:off x="333952" y="1274315"/>
            <a:ext cx="1813754" cy="510825"/>
          </a:xfrm>
          <a:prstGeom prst="rect">
            <a:avLst/>
          </a:prstGeom>
          <a:noFill/>
          <a:ln>
            <a:noFill/>
          </a:ln>
        </p:spPr>
      </p:pic>
      <p:pic>
        <p:nvPicPr>
          <p:cNvPr id="1182" name="Google Shape;1182;p155"/>
          <p:cNvPicPr preferRelativeResize="0"/>
          <p:nvPr/>
        </p:nvPicPr>
        <p:blipFill>
          <a:blip r:embed="rId4">
            <a:alphaModFix/>
          </a:blip>
          <a:stretch>
            <a:fillRect/>
          </a:stretch>
        </p:blipFill>
        <p:spPr>
          <a:xfrm>
            <a:off x="2370402" y="1274315"/>
            <a:ext cx="2858272" cy="510825"/>
          </a:xfrm>
          <a:prstGeom prst="rect">
            <a:avLst/>
          </a:prstGeom>
          <a:noFill/>
          <a:ln>
            <a:noFill/>
          </a:ln>
        </p:spPr>
      </p:pic>
      <p:pic>
        <p:nvPicPr>
          <p:cNvPr id="1183" name="Google Shape;1183;p155"/>
          <p:cNvPicPr preferRelativeResize="0"/>
          <p:nvPr/>
        </p:nvPicPr>
        <p:blipFill>
          <a:blip r:embed="rId5">
            <a:alphaModFix/>
          </a:blip>
          <a:stretch>
            <a:fillRect/>
          </a:stretch>
        </p:blipFill>
        <p:spPr>
          <a:xfrm>
            <a:off x="5495879" y="1306077"/>
            <a:ext cx="1706544" cy="447300"/>
          </a:xfrm>
          <a:prstGeom prst="rect">
            <a:avLst/>
          </a:prstGeom>
          <a:noFill/>
          <a:ln>
            <a:noFill/>
          </a:ln>
        </p:spPr>
      </p:pic>
      <p:sp>
        <p:nvSpPr>
          <p:cNvPr id="1184" name="Google Shape;1184;p155"/>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185" name="Google Shape;1185;p155"/>
          <p:cNvSpPr txBox="1"/>
          <p:nvPr>
            <p:ph idx="1" type="body"/>
          </p:nvPr>
        </p:nvSpPr>
        <p:spPr>
          <a:xfrm>
            <a:off x="3184700" y="2606675"/>
            <a:ext cx="27369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a:p>
            <a:pPr indent="0" lvl="0" marL="0" rtl="0" algn="l">
              <a:spcBef>
                <a:spcPts val="400"/>
              </a:spcBef>
              <a:spcAft>
                <a:spcPts val="0"/>
              </a:spcAft>
              <a:buNone/>
            </a:pPr>
            <a:r>
              <a:rPr lang="en-US" u="sng">
                <a:solidFill>
                  <a:schemeClr val="hlink"/>
                </a:solidFill>
                <a:hlinkClick r:id="rId10"/>
              </a:rPr>
              <a:t>Zorse</a:t>
            </a:r>
            <a:r>
              <a:rPr lang="en-US"/>
              <a:t> launched to provide a high-quality, openly licensed dataset of COBOL code to train LLMs</a:t>
            </a:r>
            <a:endParaRPr/>
          </a:p>
        </p:txBody>
      </p:sp>
      <p:sp>
        <p:nvSpPr>
          <p:cNvPr id="1186" name="Google Shape;1186;p155"/>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1"/>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2"/>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pic>
        <p:nvPicPr>
          <p:cNvPr id="1187" name="Google Shape;1187;p155"/>
          <p:cNvPicPr preferRelativeResize="0"/>
          <p:nvPr/>
        </p:nvPicPr>
        <p:blipFill>
          <a:blip r:embed="rId13">
            <a:alphaModFix/>
          </a:blip>
          <a:stretch>
            <a:fillRect/>
          </a:stretch>
        </p:blipFill>
        <p:spPr>
          <a:xfrm>
            <a:off x="7341573" y="1259525"/>
            <a:ext cx="1706550" cy="5404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193" name="Google Shape;1193;p15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194" name="Google Shape;1194;p15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195" name="Google Shape;1195;p156"/>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196" name="Google Shape;1196;p156"/>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197" name="Google Shape;1197;p156"/>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198" name="Google Shape;1198;p156"/>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199" name="Google Shape;1199;p156"/>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200" name="Google Shape;1200;p156"/>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57"/>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206" name="Google Shape;1206;p157"/>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207" name="Google Shape;1207;p15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208" name="Google Shape;1208;p15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209" name="Google Shape;1209;p15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210" name="Google Shape;1210;p157"/>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1"/>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831" name="Google Shape;831;p131"/>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216" name="Google Shape;1216;p158"/>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217" name="Google Shape;1217;p15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218" name="Google Shape;1218;p15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219" name="Google Shape;1219;p158"/>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220" name="Google Shape;1220;p158"/>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221" name="Google Shape;1221;p158"/>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59"/>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228" name="Google Shape;1228;p15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229" name="Google Shape;1229;p159"/>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230" name="Google Shape;1230;p159"/>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231" name="Google Shape;1231;p159"/>
          <p:cNvGrpSpPr/>
          <p:nvPr/>
        </p:nvGrpSpPr>
        <p:grpSpPr>
          <a:xfrm>
            <a:off x="5080729" y="1320830"/>
            <a:ext cx="3486846" cy="1051791"/>
            <a:chOff x="4852425" y="1016000"/>
            <a:chExt cx="3816600" cy="1162200"/>
          </a:xfrm>
        </p:grpSpPr>
        <p:sp>
          <p:nvSpPr>
            <p:cNvPr id="1232" name="Google Shape;1232;p159"/>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233" name="Google Shape;1233;p159"/>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234" name="Google Shape;1234;p159"/>
          <p:cNvGrpSpPr/>
          <p:nvPr/>
        </p:nvGrpSpPr>
        <p:grpSpPr>
          <a:xfrm>
            <a:off x="5080729" y="2437078"/>
            <a:ext cx="3486846" cy="1051791"/>
            <a:chOff x="4852425" y="2173225"/>
            <a:chExt cx="3816600" cy="1162200"/>
          </a:xfrm>
        </p:grpSpPr>
        <p:sp>
          <p:nvSpPr>
            <p:cNvPr id="1235" name="Google Shape;1235;p159"/>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236" name="Google Shape;1236;p159"/>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237" name="Google Shape;1237;p159"/>
          <p:cNvGrpSpPr/>
          <p:nvPr/>
        </p:nvGrpSpPr>
        <p:grpSpPr>
          <a:xfrm>
            <a:off x="5080729" y="3553327"/>
            <a:ext cx="3486846" cy="1112382"/>
            <a:chOff x="4852425" y="3406650"/>
            <a:chExt cx="3816600" cy="1229152"/>
          </a:xfrm>
        </p:grpSpPr>
        <p:sp>
          <p:nvSpPr>
            <p:cNvPr id="1238" name="Google Shape;1238;p159"/>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239" name="Google Shape;1239;p159"/>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240" name="Google Shape;1240;p159"/>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pic>
        <p:nvPicPr>
          <p:cNvPr id="1246" name="Google Shape;1246;p160"/>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247" name="Google Shape;1247;p160"/>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61"/>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254" name="Google Shape;1254;p161"/>
          <p:cNvGrpSpPr/>
          <p:nvPr/>
        </p:nvGrpSpPr>
        <p:grpSpPr>
          <a:xfrm>
            <a:off x="557875" y="796100"/>
            <a:ext cx="2678801" cy="3901775"/>
            <a:chOff x="1718400" y="1321825"/>
            <a:chExt cx="2678801" cy="3901775"/>
          </a:xfrm>
        </p:grpSpPr>
        <p:pic>
          <p:nvPicPr>
            <p:cNvPr id="1255" name="Google Shape;1255;p161"/>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256" name="Google Shape;1256;p161"/>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257" name="Google Shape;1257;p161"/>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258" name="Google Shape;1258;p161"/>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259" name="Google Shape;1259;p161"/>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260" name="Google Shape;1260;p161"/>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261" name="Google Shape;1261;p161"/>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262" name="Google Shape;1262;p161"/>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6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269" name="Google Shape;1269;p162"/>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270" name="Google Shape;1270;p162"/>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271" name="Google Shape;1271;p162"/>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272" name="Google Shape;1272;p162"/>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273" name="Google Shape;1273;p162"/>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6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279" name="Google Shape;1279;p16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280" name="Google Shape;1280;p16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281" name="Google Shape;1281;p163"/>
          <p:cNvGrpSpPr/>
          <p:nvPr/>
        </p:nvGrpSpPr>
        <p:grpSpPr>
          <a:xfrm>
            <a:off x="879958" y="4525041"/>
            <a:ext cx="2910942" cy="381009"/>
            <a:chOff x="879958" y="4525041"/>
            <a:chExt cx="2910942" cy="381009"/>
          </a:xfrm>
        </p:grpSpPr>
        <p:pic>
          <p:nvPicPr>
            <p:cNvPr id="1282" name="Google Shape;1282;p16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283" name="Google Shape;1283;p16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284" name="Google Shape;1284;p16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64"/>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291" name="Google Shape;1291;p16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292" name="Google Shape;1292;p16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293" name="Google Shape;1293;p164"/>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294" name="Google Shape;1294;p164"/>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295" name="Google Shape;1295;p164"/>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296" name="Google Shape;1296;p164"/>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6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303" name="Google Shape;1303;p16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304" name="Google Shape;1304;p16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305" name="Google Shape;1305;p16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317" name="Google Shape;1317;p167"/>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318" name="Google Shape;1318;p167"/>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2"/>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837" name="Google Shape;837;p132"/>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838" name="Google Shape;838;p132"/>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6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325" name="Google Shape;1325;p168"/>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326" name="Google Shape;1326;p168"/>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327" name="Google Shape;1327;p168"/>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328" name="Google Shape;1328;p1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329" name="Google Shape;1329;p168"/>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330" name="Google Shape;1330;p168"/>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334" name="Shape 1334"/>
        <p:cNvGrpSpPr/>
        <p:nvPr/>
      </p:nvGrpSpPr>
      <p:grpSpPr>
        <a:xfrm>
          <a:off x="0" y="0"/>
          <a:ext cx="0" cy="0"/>
          <a:chOff x="0" y="0"/>
          <a:chExt cx="0" cy="0"/>
        </a:xfrm>
      </p:grpSpPr>
      <p:sp>
        <p:nvSpPr>
          <p:cNvPr id="1335" name="Google Shape;1335;p169"/>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69"/>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337" name="Google Shape;1337;p169"/>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338" name="Google Shape;1338;p169" title="Screenshot 2026-01-13 at 4.06.31 PM.png"/>
          <p:cNvPicPr preferRelativeResize="0"/>
          <p:nvPr/>
        </p:nvPicPr>
        <p:blipFill>
          <a:blip r:embed="rId4">
            <a:alphaModFix/>
          </a:blip>
          <a:stretch>
            <a:fillRect/>
          </a:stretch>
        </p:blipFill>
        <p:spPr>
          <a:xfrm>
            <a:off x="-5325" y="994013"/>
            <a:ext cx="9144003" cy="33620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7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345" name="Google Shape;1345;p170"/>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6" name="Google Shape;1346;p170" title="Screenshot 2026-01-13 at 4.05.32 PM.png"/>
          <p:cNvPicPr preferRelativeResize="0"/>
          <p:nvPr/>
        </p:nvPicPr>
        <p:blipFill rotWithShape="1">
          <a:blip r:embed="rId3">
            <a:alphaModFix/>
          </a:blip>
          <a:srcRect b="0" l="0" r="0" t="2219"/>
          <a:stretch/>
        </p:blipFill>
        <p:spPr>
          <a:xfrm>
            <a:off x="0" y="1114275"/>
            <a:ext cx="9144002" cy="27363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71"/>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353" name="Google Shape;1353;p171"/>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4" name="Google Shape;1354;p171" title="Screenshot 2026-01-13 at 4.04.46 PM.png"/>
          <p:cNvPicPr preferRelativeResize="0"/>
          <p:nvPr/>
        </p:nvPicPr>
        <p:blipFill>
          <a:blip r:embed="rId3">
            <a:alphaModFix/>
          </a:blip>
          <a:stretch>
            <a:fillRect/>
          </a:stretch>
        </p:blipFill>
        <p:spPr>
          <a:xfrm>
            <a:off x="0" y="1092834"/>
            <a:ext cx="9144003" cy="253603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pic>
        <p:nvPicPr>
          <p:cNvPr descr="12c copy" id="1359" name="Google Shape;1359;p172"/>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360" name="Google Shape;1360;p172"/>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61" name="Google Shape;1361;p172"/>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62" name="Google Shape;1362;p172"/>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363" name="Google Shape;1363;p172"/>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364" name="Google Shape;1364;p172"/>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73"/>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7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376" name="Google Shape;1376;p174"/>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75"/>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383" name="Google Shape;1383;p175"/>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384" name="Google Shape;1384;p175"/>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385" name="Google Shape;1385;p175"/>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386" name="Google Shape;1386;p175"/>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387" name="Google Shape;1387;p175"/>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388" name="Google Shape;1388;p175"/>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389" name="Google Shape;1389;p175"/>
          <p:cNvGrpSpPr/>
          <p:nvPr/>
        </p:nvGrpSpPr>
        <p:grpSpPr>
          <a:xfrm>
            <a:off x="7449638" y="867226"/>
            <a:ext cx="1435200" cy="4071099"/>
            <a:chOff x="7850187" y="970151"/>
            <a:chExt cx="1435200" cy="4071099"/>
          </a:xfrm>
        </p:grpSpPr>
        <p:pic>
          <p:nvPicPr>
            <p:cNvPr id="1390" name="Google Shape;1390;p175"/>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391" name="Google Shape;1391;p175"/>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392" name="Google Shape;1392;p175"/>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393" name="Google Shape;1393;p175"/>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394" name="Google Shape;1394;p175"/>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395" name="Google Shape;1395;p175"/>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401" name="Google Shape;1401;p176"/>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402" name="Google Shape;1402;p176"/>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403" name="Google Shape;1403;p176"/>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7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409" name="Google Shape;1409;p17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410" name="Google Shape;1410;p17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411" name="Google Shape;1411;p17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3"/>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845" name="Google Shape;845;p133"/>
          <p:cNvGrpSpPr/>
          <p:nvPr/>
        </p:nvGrpSpPr>
        <p:grpSpPr>
          <a:xfrm>
            <a:off x="911350" y="1504650"/>
            <a:ext cx="1930225" cy="2558850"/>
            <a:chOff x="1029925" y="1437250"/>
            <a:chExt cx="1930225" cy="2558850"/>
          </a:xfrm>
        </p:grpSpPr>
        <p:sp>
          <p:nvSpPr>
            <p:cNvPr id="846" name="Google Shape;846;p133"/>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847" name="Google Shape;847;p133"/>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848" name="Google Shape;848;p133"/>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849" name="Google Shape;849;p133"/>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850" name="Google Shape;850;p133"/>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851" name="Google Shape;851;p133"/>
          <p:cNvGrpSpPr/>
          <p:nvPr/>
        </p:nvGrpSpPr>
        <p:grpSpPr>
          <a:xfrm>
            <a:off x="3318200" y="1504626"/>
            <a:ext cx="5636700" cy="1887000"/>
            <a:chOff x="3318200" y="1504626"/>
            <a:chExt cx="5636700" cy="1887000"/>
          </a:xfrm>
        </p:grpSpPr>
        <p:sp>
          <p:nvSpPr>
            <p:cNvPr id="852" name="Google Shape;852;p133"/>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3"/>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854" name="Google Shape;854;p133"/>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855" name="Google Shape;855;p133"/>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33"/>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857" name="Google Shape;857;p133"/>
            <p:cNvGrpSpPr/>
            <p:nvPr/>
          </p:nvGrpSpPr>
          <p:grpSpPr>
            <a:xfrm>
              <a:off x="3387850" y="2078787"/>
              <a:ext cx="1060463" cy="477141"/>
              <a:chOff x="3997450" y="1438350"/>
              <a:chExt cx="1060463" cy="508300"/>
            </a:xfrm>
          </p:grpSpPr>
          <p:sp>
            <p:nvSpPr>
              <p:cNvPr id="858" name="Google Shape;858;p133"/>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59" name="Google Shape;859;p133"/>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860" name="Google Shape;860;p133"/>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861" name="Google Shape;861;p133"/>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862" name="Google Shape;862;p133"/>
            <p:cNvGrpSpPr/>
            <p:nvPr/>
          </p:nvGrpSpPr>
          <p:grpSpPr>
            <a:xfrm>
              <a:off x="6685897" y="2078787"/>
              <a:ext cx="1060475" cy="477141"/>
              <a:chOff x="6762097" y="1430475"/>
              <a:chExt cx="1060475" cy="508300"/>
            </a:xfrm>
          </p:grpSpPr>
          <p:sp>
            <p:nvSpPr>
              <p:cNvPr id="863" name="Google Shape;863;p133"/>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864" name="Google Shape;864;p133"/>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865" name="Google Shape;865;p133"/>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3"/>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3"/>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3"/>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3"/>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870" name="Google Shape;870;p133"/>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871" name="Google Shape;871;p133"/>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3"/>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3"/>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874" name="Google Shape;874;p133"/>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3"/>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17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418" name="Google Shape;1418;p17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419" name="Google Shape;1419;p17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a:p>
            <a:pPr indent="0" lvl="0" marL="0" rtl="0" algn="l">
              <a:spcBef>
                <a:spcPts val="400"/>
              </a:spcBef>
              <a:spcAft>
                <a:spcPts val="0"/>
              </a:spcAft>
              <a:buNone/>
            </a:pPr>
            <a:r>
              <a:t/>
            </a:r>
            <a:endParaRPr b="1"/>
          </a:p>
          <a:p>
            <a:pPr indent="0" lvl="0" marL="0" rtl="0" algn="l">
              <a:spcBef>
                <a:spcPts val="400"/>
              </a:spcBef>
              <a:spcAft>
                <a:spcPts val="0"/>
              </a:spcAft>
              <a:buNone/>
            </a:pPr>
            <a:r>
              <a:t/>
            </a:r>
            <a:endParaRPr b="1"/>
          </a:p>
          <a:p>
            <a:pPr indent="0" lvl="0" marL="0" rtl="0" algn="l">
              <a:spcBef>
                <a:spcPts val="400"/>
              </a:spcBef>
              <a:spcAft>
                <a:spcPts val="0"/>
              </a:spcAft>
              <a:buNone/>
            </a:pPr>
            <a:r>
              <a:rPr b="1" lang="en-US"/>
              <a:t>ACTION: </a:t>
            </a:r>
            <a:r>
              <a:rPr b="1" lang="en-US" u="sng">
                <a:solidFill>
                  <a:schemeClr val="hlink"/>
                </a:solidFill>
                <a:hlinkClick r:id="rId3"/>
              </a:rPr>
              <a:t>Provide a link to your job listings</a:t>
            </a:r>
            <a:r>
              <a:rPr b="1" lang="en-US"/>
              <a:t> specific to mainframe positions</a:t>
            </a:r>
            <a:endParaRPr/>
          </a:p>
        </p:txBody>
      </p:sp>
      <p:sp>
        <p:nvSpPr>
          <p:cNvPr id="1420" name="Google Shape;1420;p17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4"/>
              </a:rPr>
              <a:t>https://www.openmainframeproject.org/resources/careers</a:t>
            </a:r>
            <a:r>
              <a:rPr i="1" lang="en-US" sz="1200"/>
              <a:t> </a:t>
            </a:r>
            <a:endParaRPr i="1" sz="1200"/>
          </a:p>
        </p:txBody>
      </p:sp>
      <p:pic>
        <p:nvPicPr>
          <p:cNvPr id="1421" name="Google Shape;1421;p178"/>
          <p:cNvPicPr preferRelativeResize="0"/>
          <p:nvPr/>
        </p:nvPicPr>
        <p:blipFill rotWithShape="1">
          <a:blip r:embed="rId5">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7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427" name="Google Shape;1427;p179"/>
          <p:cNvSpPr txBox="1"/>
          <p:nvPr>
            <p:ph idx="1" type="body"/>
          </p:nvPr>
        </p:nvSpPr>
        <p:spPr>
          <a:xfrm>
            <a:off x="334000" y="849375"/>
            <a:ext cx="55668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8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 More than 1600+ students globally applied for a mentorship in 2024.</a:t>
            </a:r>
            <a:endParaRPr sz="1800"/>
          </a:p>
          <a:p>
            <a:pPr indent="0" lvl="0" marL="0" rtl="0" algn="l">
              <a:spcBef>
                <a:spcPts val="400"/>
              </a:spcBef>
              <a:spcAft>
                <a:spcPts val="0"/>
              </a:spcAft>
              <a:buNone/>
            </a:pPr>
            <a:r>
              <a:rPr lang="en-US" sz="1800"/>
              <a:t>Members can provide a mentorship and be a mentor, which is funded by the Open Mainframe Project. This provides a unique opportunity to find new talent.</a:t>
            </a:r>
            <a:endParaRPr sz="1800"/>
          </a:p>
          <a:p>
            <a:pPr indent="0" lvl="0" marL="0" rtl="0" algn="l">
              <a:spcBef>
                <a:spcPts val="400"/>
              </a:spcBef>
              <a:spcAft>
                <a:spcPts val="0"/>
              </a:spcAft>
              <a:buNone/>
            </a:pPr>
            <a:r>
              <a:rPr lang="en-US" sz="1800"/>
              <a:t>Contact </a:t>
            </a:r>
            <a:r>
              <a:rPr lang="en-US" sz="1800" u="sng">
                <a:solidFill>
                  <a:schemeClr val="hlink"/>
                </a:solidFill>
                <a:hlinkClick r:id="rId3"/>
              </a:rPr>
              <a:t>mentorship@openmainframeproject.org</a:t>
            </a:r>
            <a:r>
              <a:rPr lang="en-US" sz="1800"/>
              <a:t> if you are interested.</a:t>
            </a:r>
            <a:endParaRPr sz="1800"/>
          </a:p>
        </p:txBody>
      </p:sp>
      <p:pic>
        <p:nvPicPr>
          <p:cNvPr id="1428" name="Google Shape;1428;p17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80"/>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434" name="Google Shape;1434;p180"/>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435" name="Google Shape;1435;p180"/>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436" name="Google Shape;1436;p180"/>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437" name="Google Shape;1437;p180"/>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438" name="Google Shape;1438;p180"/>
          <p:cNvPicPr preferRelativeResize="0"/>
          <p:nvPr/>
        </p:nvPicPr>
        <p:blipFill>
          <a:blip r:embed="rId3">
            <a:alphaModFix/>
          </a:blip>
          <a:stretch>
            <a:fillRect/>
          </a:stretch>
        </p:blipFill>
        <p:spPr>
          <a:xfrm>
            <a:off x="7304098" y="1336330"/>
            <a:ext cx="1635851" cy="994215"/>
          </a:xfrm>
          <a:prstGeom prst="rect">
            <a:avLst/>
          </a:prstGeom>
          <a:noFill/>
          <a:ln>
            <a:noFill/>
          </a:ln>
        </p:spPr>
      </p:pic>
      <p:sp>
        <p:nvSpPr>
          <p:cNvPr id="1439" name="Google Shape;1439;p180"/>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440" name="Google Shape;1440;p180"/>
          <p:cNvSpPr txBox="1"/>
          <p:nvPr>
            <p:ph idx="1" type="body"/>
          </p:nvPr>
        </p:nvSpPr>
        <p:spPr>
          <a:xfrm>
            <a:off x="1991801" y="4110175"/>
            <a:ext cx="1706100" cy="9942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1200"/>
              </a:spcBef>
              <a:spcAft>
                <a:spcPts val="200"/>
              </a:spcAft>
              <a:buNone/>
            </a:pPr>
            <a:r>
              <a:rPr b="1" lang="en-US" sz="900">
                <a:solidFill>
                  <a:srgbClr val="009BDE"/>
                </a:solidFill>
              </a:rPr>
              <a:t>LFX Organization Dashboard</a:t>
            </a:r>
            <a:br>
              <a:rPr lang="en-US" sz="900">
                <a:solidFill>
                  <a:srgbClr val="000000"/>
                </a:solidFill>
              </a:rPr>
            </a:br>
            <a:r>
              <a:rPr lang="en-US" sz="900">
                <a:solidFill>
                  <a:srgbClr val="000000"/>
                </a:solidFill>
              </a:rPr>
              <a:t>Company administrators can see all of their organization’s contributions across LF projects.</a:t>
            </a:r>
            <a:endParaRPr sz="900"/>
          </a:p>
        </p:txBody>
      </p:sp>
      <p:sp>
        <p:nvSpPr>
          <p:cNvPr id="1441" name="Google Shape;1441;p180"/>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enables project services to be managed from a portal interface.</a:t>
            </a:r>
            <a:endParaRPr sz="900"/>
          </a:p>
        </p:txBody>
      </p:sp>
      <p:pic>
        <p:nvPicPr>
          <p:cNvPr id="1442" name="Google Shape;1442;p180"/>
          <p:cNvPicPr preferRelativeResize="0"/>
          <p:nvPr/>
        </p:nvPicPr>
        <p:blipFill>
          <a:blip r:embed="rId4">
            <a:alphaModFix/>
          </a:blip>
          <a:stretch>
            <a:fillRect/>
          </a:stretch>
        </p:blipFill>
        <p:spPr>
          <a:xfrm>
            <a:off x="360900" y="3142300"/>
            <a:ext cx="1592475" cy="967866"/>
          </a:xfrm>
          <a:prstGeom prst="rect">
            <a:avLst/>
          </a:prstGeom>
          <a:noFill/>
          <a:ln>
            <a:noFill/>
          </a:ln>
        </p:spPr>
      </p:pic>
      <p:sp>
        <p:nvSpPr>
          <p:cNvPr id="1443" name="Google Shape;1443;p180"/>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444" name="Google Shape;1444;p180"/>
          <p:cNvPicPr preferRelativeResize="0"/>
          <p:nvPr/>
        </p:nvPicPr>
        <p:blipFill>
          <a:blip r:embed="rId5">
            <a:alphaModFix/>
          </a:blip>
          <a:stretch>
            <a:fillRect/>
          </a:stretch>
        </p:blipFill>
        <p:spPr>
          <a:xfrm>
            <a:off x="438900" y="415950"/>
            <a:ext cx="903830" cy="221700"/>
          </a:xfrm>
          <a:prstGeom prst="rect">
            <a:avLst/>
          </a:prstGeom>
          <a:noFill/>
          <a:ln>
            <a:noFill/>
          </a:ln>
        </p:spPr>
      </p:pic>
      <p:sp>
        <p:nvSpPr>
          <p:cNvPr id="1445" name="Google Shape;1445;p180"/>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446" name="Google Shape;1446;p180"/>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447" name="Google Shape;1447;p180"/>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448" name="Google Shape;1448;p180"/>
          <p:cNvGrpSpPr/>
          <p:nvPr/>
        </p:nvGrpSpPr>
        <p:grpSpPr>
          <a:xfrm>
            <a:off x="2064900" y="3142313"/>
            <a:ext cx="1592475" cy="967852"/>
            <a:chOff x="2064900" y="3142313"/>
            <a:chExt cx="1592475" cy="967852"/>
          </a:xfrm>
        </p:grpSpPr>
        <p:pic>
          <p:nvPicPr>
            <p:cNvPr id="1449" name="Google Shape;1449;p180"/>
            <p:cNvPicPr preferRelativeResize="0"/>
            <p:nvPr/>
          </p:nvPicPr>
          <p:blipFill>
            <a:blip r:embed="rId6">
              <a:alphaModFix/>
            </a:blip>
            <a:stretch>
              <a:fillRect/>
            </a:stretch>
          </p:blipFill>
          <p:spPr>
            <a:xfrm>
              <a:off x="2064900" y="3142313"/>
              <a:ext cx="1592475" cy="967852"/>
            </a:xfrm>
            <a:prstGeom prst="rect">
              <a:avLst/>
            </a:prstGeom>
            <a:noFill/>
            <a:ln>
              <a:noFill/>
            </a:ln>
          </p:spPr>
        </p:pic>
        <p:pic>
          <p:nvPicPr>
            <p:cNvPr id="1450" name="Google Shape;1450;p180"/>
            <p:cNvPicPr preferRelativeResize="0"/>
            <p:nvPr/>
          </p:nvPicPr>
          <p:blipFill rotWithShape="1">
            <a:blip r:embed="rId7">
              <a:alphaModFix/>
            </a:blip>
            <a:srcRect b="2467" l="0" r="0" t="0"/>
            <a:stretch/>
          </p:blipFill>
          <p:spPr>
            <a:xfrm>
              <a:off x="2287200" y="3255050"/>
              <a:ext cx="1142675" cy="719076"/>
            </a:xfrm>
            <a:prstGeom prst="rect">
              <a:avLst/>
            </a:prstGeom>
            <a:noFill/>
            <a:ln>
              <a:noFill/>
            </a:ln>
          </p:spPr>
        </p:pic>
      </p:grpSp>
      <p:grpSp>
        <p:nvGrpSpPr>
          <p:cNvPr id="1451" name="Google Shape;1451;p180"/>
          <p:cNvGrpSpPr/>
          <p:nvPr/>
        </p:nvGrpSpPr>
        <p:grpSpPr>
          <a:xfrm>
            <a:off x="3809572" y="1349512"/>
            <a:ext cx="1592475" cy="967849"/>
            <a:chOff x="3809572" y="1349512"/>
            <a:chExt cx="1592475" cy="967849"/>
          </a:xfrm>
        </p:grpSpPr>
        <p:pic>
          <p:nvPicPr>
            <p:cNvPr id="1452" name="Google Shape;1452;p180"/>
            <p:cNvPicPr preferRelativeResize="0"/>
            <p:nvPr/>
          </p:nvPicPr>
          <p:blipFill>
            <a:blip r:embed="rId8">
              <a:alphaModFix/>
            </a:blip>
            <a:stretch>
              <a:fillRect/>
            </a:stretch>
          </p:blipFill>
          <p:spPr>
            <a:xfrm>
              <a:off x="3809572" y="1349512"/>
              <a:ext cx="1592475" cy="967849"/>
            </a:xfrm>
            <a:prstGeom prst="rect">
              <a:avLst/>
            </a:prstGeom>
            <a:noFill/>
            <a:ln>
              <a:noFill/>
            </a:ln>
          </p:spPr>
        </p:pic>
        <p:pic>
          <p:nvPicPr>
            <p:cNvPr id="1453" name="Google Shape;1453;p180"/>
            <p:cNvPicPr preferRelativeResize="0"/>
            <p:nvPr/>
          </p:nvPicPr>
          <p:blipFill>
            <a:blip r:embed="rId9">
              <a:alphaModFix/>
            </a:blip>
            <a:stretch>
              <a:fillRect/>
            </a:stretch>
          </p:blipFill>
          <p:spPr>
            <a:xfrm>
              <a:off x="4044000" y="1467300"/>
              <a:ext cx="1123574" cy="710350"/>
            </a:xfrm>
            <a:prstGeom prst="rect">
              <a:avLst/>
            </a:prstGeom>
            <a:noFill/>
            <a:ln>
              <a:noFill/>
            </a:ln>
          </p:spPr>
        </p:pic>
      </p:grpSp>
      <p:grpSp>
        <p:nvGrpSpPr>
          <p:cNvPr id="1454" name="Google Shape;1454;p180"/>
          <p:cNvGrpSpPr/>
          <p:nvPr/>
        </p:nvGrpSpPr>
        <p:grpSpPr>
          <a:xfrm>
            <a:off x="271675" y="1336337"/>
            <a:ext cx="1635841" cy="994199"/>
            <a:chOff x="271675" y="1336337"/>
            <a:chExt cx="1635841" cy="994199"/>
          </a:xfrm>
        </p:grpSpPr>
        <p:pic>
          <p:nvPicPr>
            <p:cNvPr id="1455" name="Google Shape;1455;p180"/>
            <p:cNvPicPr preferRelativeResize="0"/>
            <p:nvPr/>
          </p:nvPicPr>
          <p:blipFill>
            <a:blip r:embed="rId10">
              <a:alphaModFix/>
            </a:blip>
            <a:stretch>
              <a:fillRect/>
            </a:stretch>
          </p:blipFill>
          <p:spPr>
            <a:xfrm>
              <a:off x="271675" y="1336337"/>
              <a:ext cx="1635841" cy="994199"/>
            </a:xfrm>
            <a:prstGeom prst="rect">
              <a:avLst/>
            </a:prstGeom>
            <a:noFill/>
            <a:ln>
              <a:noFill/>
            </a:ln>
          </p:spPr>
        </p:pic>
        <p:pic>
          <p:nvPicPr>
            <p:cNvPr id="1456" name="Google Shape;1456;p180"/>
            <p:cNvPicPr preferRelativeResize="0"/>
            <p:nvPr/>
          </p:nvPicPr>
          <p:blipFill>
            <a:blip r:embed="rId11">
              <a:alphaModFix/>
            </a:blip>
            <a:stretch>
              <a:fillRect/>
            </a:stretch>
          </p:blipFill>
          <p:spPr>
            <a:xfrm>
              <a:off x="504187" y="1460275"/>
              <a:ext cx="1162887" cy="724399"/>
            </a:xfrm>
            <a:prstGeom prst="rect">
              <a:avLst/>
            </a:prstGeom>
            <a:noFill/>
            <a:ln>
              <a:noFill/>
            </a:ln>
          </p:spPr>
        </p:pic>
      </p:grpSp>
      <p:grpSp>
        <p:nvGrpSpPr>
          <p:cNvPr id="1457" name="Google Shape;1457;p180"/>
          <p:cNvGrpSpPr/>
          <p:nvPr/>
        </p:nvGrpSpPr>
        <p:grpSpPr>
          <a:xfrm>
            <a:off x="3809575" y="3142318"/>
            <a:ext cx="1592475" cy="967840"/>
            <a:chOff x="3809575" y="3142318"/>
            <a:chExt cx="1592475" cy="967840"/>
          </a:xfrm>
        </p:grpSpPr>
        <p:pic>
          <p:nvPicPr>
            <p:cNvPr id="1458" name="Google Shape;1458;p180"/>
            <p:cNvPicPr preferRelativeResize="0"/>
            <p:nvPr/>
          </p:nvPicPr>
          <p:blipFill>
            <a:blip r:embed="rId12">
              <a:alphaModFix/>
            </a:blip>
            <a:stretch>
              <a:fillRect/>
            </a:stretch>
          </p:blipFill>
          <p:spPr>
            <a:xfrm>
              <a:off x="3809575" y="3142318"/>
              <a:ext cx="1592475" cy="967840"/>
            </a:xfrm>
            <a:prstGeom prst="rect">
              <a:avLst/>
            </a:prstGeom>
            <a:noFill/>
            <a:ln>
              <a:noFill/>
            </a:ln>
          </p:spPr>
        </p:pic>
        <p:pic>
          <p:nvPicPr>
            <p:cNvPr id="1459" name="Google Shape;1459;p180"/>
            <p:cNvPicPr preferRelativeResize="0"/>
            <p:nvPr/>
          </p:nvPicPr>
          <p:blipFill>
            <a:blip r:embed="rId13">
              <a:alphaModFix/>
            </a:blip>
            <a:stretch>
              <a:fillRect/>
            </a:stretch>
          </p:blipFill>
          <p:spPr>
            <a:xfrm>
              <a:off x="4037025" y="3260025"/>
              <a:ext cx="1129649" cy="710349"/>
            </a:xfrm>
            <a:prstGeom prst="rect">
              <a:avLst/>
            </a:prstGeom>
            <a:noFill/>
            <a:ln>
              <a:noFill/>
            </a:ln>
          </p:spPr>
        </p:pic>
      </p:grpSp>
      <p:pic>
        <p:nvPicPr>
          <p:cNvPr id="1460" name="Google Shape;1460;p180"/>
          <p:cNvPicPr preferRelativeResize="0"/>
          <p:nvPr/>
        </p:nvPicPr>
        <p:blipFill>
          <a:blip r:embed="rId14">
            <a:alphaModFix/>
          </a:blip>
          <a:stretch>
            <a:fillRect/>
          </a:stretch>
        </p:blipFill>
        <p:spPr>
          <a:xfrm>
            <a:off x="5442450" y="1119799"/>
            <a:ext cx="1866075" cy="1866050"/>
          </a:xfrm>
          <a:prstGeom prst="rect">
            <a:avLst/>
          </a:prstGeom>
          <a:noFill/>
          <a:ln>
            <a:noFill/>
          </a:ln>
        </p:spPr>
      </p:pic>
      <p:pic>
        <p:nvPicPr>
          <p:cNvPr id="1461" name="Google Shape;1461;p180"/>
          <p:cNvPicPr preferRelativeResize="0"/>
          <p:nvPr/>
        </p:nvPicPr>
        <p:blipFill>
          <a:blip r:embed="rId15">
            <a:alphaModFix/>
          </a:blip>
          <a:stretch>
            <a:fillRect/>
          </a:stretch>
        </p:blipFill>
        <p:spPr>
          <a:xfrm>
            <a:off x="1944063" y="1119800"/>
            <a:ext cx="1828950" cy="182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18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468" name="Google Shape;1468;p18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469" name="Google Shape;1469;p18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8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475" name="Google Shape;1475;p18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476" name="Google Shape;1476;p18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8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483" name="Google Shape;1483;p18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484" name="Google Shape;1484;p18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485" name="Google Shape;1485;p18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8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492" name="Google Shape;1492;p18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493" name="Google Shape;1493;p184"/>
          <p:cNvPicPr preferRelativeResize="0"/>
          <p:nvPr/>
        </p:nvPicPr>
        <p:blipFill>
          <a:blip r:embed="rId4">
            <a:alphaModFix/>
          </a:blip>
          <a:stretch>
            <a:fillRect/>
          </a:stretch>
        </p:blipFill>
        <p:spPr>
          <a:xfrm>
            <a:off x="6961100" y="1105175"/>
            <a:ext cx="2043450" cy="340575"/>
          </a:xfrm>
          <a:prstGeom prst="rect">
            <a:avLst/>
          </a:prstGeom>
          <a:noFill/>
          <a:ln>
            <a:noFill/>
          </a:ln>
        </p:spPr>
      </p:pic>
      <p:pic>
        <p:nvPicPr>
          <p:cNvPr id="1494" name="Google Shape;1494;p184"/>
          <p:cNvPicPr preferRelativeResize="0"/>
          <p:nvPr/>
        </p:nvPicPr>
        <p:blipFill>
          <a:blip r:embed="rId5">
            <a:alphaModFix/>
          </a:blip>
          <a:stretch>
            <a:fillRect/>
          </a:stretch>
        </p:blipFill>
        <p:spPr>
          <a:xfrm>
            <a:off x="7183850" y="3347319"/>
            <a:ext cx="1597950" cy="506025"/>
          </a:xfrm>
          <a:prstGeom prst="rect">
            <a:avLst/>
          </a:prstGeom>
          <a:noFill/>
          <a:ln>
            <a:noFill/>
          </a:ln>
        </p:spPr>
      </p:pic>
      <p:pic>
        <p:nvPicPr>
          <p:cNvPr id="1495" name="Google Shape;1495;p184"/>
          <p:cNvPicPr preferRelativeResize="0"/>
          <p:nvPr/>
        </p:nvPicPr>
        <p:blipFill>
          <a:blip r:embed="rId6">
            <a:alphaModFix/>
          </a:blip>
          <a:stretch>
            <a:fillRect/>
          </a:stretch>
        </p:blipFill>
        <p:spPr>
          <a:xfrm>
            <a:off x="6925400" y="4011475"/>
            <a:ext cx="2114852" cy="705300"/>
          </a:xfrm>
          <a:prstGeom prst="rect">
            <a:avLst/>
          </a:prstGeom>
          <a:noFill/>
          <a:ln>
            <a:noFill/>
          </a:ln>
        </p:spPr>
      </p:pic>
      <p:pic>
        <p:nvPicPr>
          <p:cNvPr id="1496" name="Google Shape;1496;p184"/>
          <p:cNvPicPr preferRelativeResize="0"/>
          <p:nvPr/>
        </p:nvPicPr>
        <p:blipFill>
          <a:blip r:embed="rId7">
            <a:alphaModFix/>
          </a:blip>
          <a:stretch>
            <a:fillRect/>
          </a:stretch>
        </p:blipFill>
        <p:spPr>
          <a:xfrm>
            <a:off x="7367021" y="2552889"/>
            <a:ext cx="1231600" cy="525486"/>
          </a:xfrm>
          <a:prstGeom prst="rect">
            <a:avLst/>
          </a:prstGeom>
          <a:noFill/>
          <a:ln>
            <a:noFill/>
          </a:ln>
        </p:spPr>
      </p:pic>
      <p:pic>
        <p:nvPicPr>
          <p:cNvPr id="1497" name="Google Shape;1497;p184"/>
          <p:cNvPicPr preferRelativeResize="0"/>
          <p:nvPr/>
        </p:nvPicPr>
        <p:blipFill>
          <a:blip r:embed="rId8">
            <a:alphaModFix/>
          </a:blip>
          <a:stretch>
            <a:fillRect/>
          </a:stretch>
        </p:blipFill>
        <p:spPr>
          <a:xfrm>
            <a:off x="7362860" y="1647261"/>
            <a:ext cx="1239941" cy="6595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graphicFrame>
        <p:nvGraphicFramePr>
          <p:cNvPr id="1502" name="Google Shape;1502;p185"/>
          <p:cNvGraphicFramePr/>
          <p:nvPr/>
        </p:nvGraphicFramePr>
        <p:xfrm>
          <a:off x="455612" y="750889"/>
          <a:ext cx="3000000" cy="3000000"/>
        </p:xfrm>
        <a:graphic>
          <a:graphicData uri="http://schemas.openxmlformats.org/drawingml/2006/table">
            <a:tbl>
              <a:tblPr>
                <a:noFill/>
                <a:tableStyleId>{5F6F5916-3984-4CDA-AA70-E3B574229544}</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no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noFill/>
                  </a:tcPr>
                </a:tc>
              </a:tr>
            </a:tbl>
          </a:graphicData>
        </a:graphic>
      </p:graphicFrame>
      <p:sp>
        <p:nvSpPr>
          <p:cNvPr id="1503" name="Google Shape;1503;p18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504" name="Google Shape;1504;p18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505" name="Google Shape;1505;p18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8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511" name="Google Shape;1511;p18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882" name="Google Shape;882;p134"/>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883" name="Google Shape;883;p134"/>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888" name="Shape 888"/>
        <p:cNvGrpSpPr/>
        <p:nvPr/>
      </p:nvGrpSpPr>
      <p:grpSpPr>
        <a:xfrm>
          <a:off x="0" y="0"/>
          <a:ext cx="0" cy="0"/>
          <a:chOff x="0" y="0"/>
          <a:chExt cx="0" cy="0"/>
        </a:xfrm>
      </p:grpSpPr>
      <p:pic>
        <p:nvPicPr>
          <p:cNvPr id="889" name="Google Shape;889;p135"/>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6"/>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896" name="Google Shape;896;p13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897" name="Google Shape;897;p136"/>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7"/>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904" name="Google Shape;904;p137"/>
          <p:cNvGrpSpPr/>
          <p:nvPr/>
        </p:nvGrpSpPr>
        <p:grpSpPr>
          <a:xfrm>
            <a:off x="649475" y="1580869"/>
            <a:ext cx="2084850" cy="2558807"/>
            <a:chOff x="1213249" y="1437281"/>
            <a:chExt cx="1563559" cy="2558807"/>
          </a:xfrm>
        </p:grpSpPr>
        <p:sp>
          <p:nvSpPr>
            <p:cNvPr id="905" name="Google Shape;905;p137"/>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906" name="Google Shape;906;p137"/>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907" name="Google Shape;907;p137"/>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908" name="Google Shape;908;p137"/>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909" name="Google Shape;909;p137"/>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910" name="Google Shape;910;p137"/>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911" name="Google Shape;911;p137"/>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912" name="Google Shape;912;p137"/>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3" name="Google Shape;913;p137"/>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7"/>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7"/>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916" name="Google Shape;916;p137"/>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7"/>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